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5"/>
    <p:sldMasterId id="2147483672" r:id="rId6"/>
  </p:sldMasterIdLst>
  <p:notesMasterIdLst>
    <p:notesMasterId r:id="rId44"/>
  </p:notesMasterIdLst>
  <p:sldIdLst>
    <p:sldId id="263" r:id="rId7"/>
    <p:sldId id="4491" r:id="rId8"/>
    <p:sldId id="4479" r:id="rId9"/>
    <p:sldId id="298" r:id="rId10"/>
    <p:sldId id="4497" r:id="rId11"/>
    <p:sldId id="4495" r:id="rId12"/>
    <p:sldId id="4503" r:id="rId13"/>
    <p:sldId id="326" r:id="rId14"/>
    <p:sldId id="1198" r:id="rId15"/>
    <p:sldId id="327" r:id="rId16"/>
    <p:sldId id="4504" r:id="rId17"/>
    <p:sldId id="4492" r:id="rId18"/>
    <p:sldId id="4507" r:id="rId19"/>
    <p:sldId id="4498" r:id="rId20"/>
    <p:sldId id="4499" r:id="rId21"/>
    <p:sldId id="4493" r:id="rId22"/>
    <p:sldId id="4500" r:id="rId23"/>
    <p:sldId id="4494" r:id="rId24"/>
    <p:sldId id="4501" r:id="rId25"/>
    <p:sldId id="4506" r:id="rId26"/>
    <p:sldId id="4502" r:id="rId27"/>
    <p:sldId id="4505" r:id="rId28"/>
    <p:sldId id="306" r:id="rId29"/>
    <p:sldId id="1947" r:id="rId30"/>
    <p:sldId id="1943" r:id="rId31"/>
    <p:sldId id="266" r:id="rId32"/>
    <p:sldId id="313" r:id="rId33"/>
    <p:sldId id="363" r:id="rId34"/>
    <p:sldId id="324" r:id="rId35"/>
    <p:sldId id="1911" r:id="rId36"/>
    <p:sldId id="292" r:id="rId37"/>
    <p:sldId id="357" r:id="rId38"/>
    <p:sldId id="361" r:id="rId39"/>
    <p:sldId id="309" r:id="rId40"/>
    <p:sldId id="265" r:id="rId41"/>
    <p:sldId id="4496" r:id="rId42"/>
    <p:sldId id="269" r:id="rId43"/>
  </p:sldIdLst>
  <p:sldSz cx="14630400" cy="8229600"/>
  <p:notesSz cx="6858000" cy="9144000"/>
  <p:defaultTextStyle>
    <a:defPPr>
      <a:defRPr lang="en-US"/>
    </a:defPPr>
    <a:lvl1pPr marL="0" algn="l" defTabSz="548613" rtl="0" eaLnBrk="1" latinLnBrk="0" hangingPunct="1">
      <a:defRPr sz="2100" kern="1200">
        <a:solidFill>
          <a:schemeClr val="tx1"/>
        </a:solidFill>
        <a:latin typeface="+mn-lt"/>
        <a:ea typeface="+mn-ea"/>
        <a:cs typeface="+mn-cs"/>
      </a:defRPr>
    </a:lvl1pPr>
    <a:lvl2pPr marL="548613" algn="l" defTabSz="548613" rtl="0" eaLnBrk="1" latinLnBrk="0" hangingPunct="1">
      <a:defRPr sz="2100" kern="1200">
        <a:solidFill>
          <a:schemeClr val="tx1"/>
        </a:solidFill>
        <a:latin typeface="+mn-lt"/>
        <a:ea typeface="+mn-ea"/>
        <a:cs typeface="+mn-cs"/>
      </a:defRPr>
    </a:lvl2pPr>
    <a:lvl3pPr marL="1097225" algn="l" defTabSz="548613" rtl="0" eaLnBrk="1" latinLnBrk="0" hangingPunct="1">
      <a:defRPr sz="2100" kern="1200">
        <a:solidFill>
          <a:schemeClr val="tx1"/>
        </a:solidFill>
        <a:latin typeface="+mn-lt"/>
        <a:ea typeface="+mn-ea"/>
        <a:cs typeface="+mn-cs"/>
      </a:defRPr>
    </a:lvl3pPr>
    <a:lvl4pPr marL="1645838" algn="l" defTabSz="548613" rtl="0" eaLnBrk="1" latinLnBrk="0" hangingPunct="1">
      <a:defRPr sz="2100" kern="1200">
        <a:solidFill>
          <a:schemeClr val="tx1"/>
        </a:solidFill>
        <a:latin typeface="+mn-lt"/>
        <a:ea typeface="+mn-ea"/>
        <a:cs typeface="+mn-cs"/>
      </a:defRPr>
    </a:lvl4pPr>
    <a:lvl5pPr marL="2194450" algn="l" defTabSz="548613" rtl="0" eaLnBrk="1" latinLnBrk="0" hangingPunct="1">
      <a:defRPr sz="2100" kern="1200">
        <a:solidFill>
          <a:schemeClr val="tx1"/>
        </a:solidFill>
        <a:latin typeface="+mn-lt"/>
        <a:ea typeface="+mn-ea"/>
        <a:cs typeface="+mn-cs"/>
      </a:defRPr>
    </a:lvl5pPr>
    <a:lvl6pPr marL="2743063" algn="l" defTabSz="548613" rtl="0" eaLnBrk="1" latinLnBrk="0" hangingPunct="1">
      <a:defRPr sz="2100" kern="1200">
        <a:solidFill>
          <a:schemeClr val="tx1"/>
        </a:solidFill>
        <a:latin typeface="+mn-lt"/>
        <a:ea typeface="+mn-ea"/>
        <a:cs typeface="+mn-cs"/>
      </a:defRPr>
    </a:lvl6pPr>
    <a:lvl7pPr marL="3291675" algn="l" defTabSz="548613" rtl="0" eaLnBrk="1" latinLnBrk="0" hangingPunct="1">
      <a:defRPr sz="2100" kern="1200">
        <a:solidFill>
          <a:schemeClr val="tx1"/>
        </a:solidFill>
        <a:latin typeface="+mn-lt"/>
        <a:ea typeface="+mn-ea"/>
        <a:cs typeface="+mn-cs"/>
      </a:defRPr>
    </a:lvl7pPr>
    <a:lvl8pPr marL="3840288" algn="l" defTabSz="548613" rtl="0" eaLnBrk="1" latinLnBrk="0" hangingPunct="1">
      <a:defRPr sz="2100" kern="1200">
        <a:solidFill>
          <a:schemeClr val="tx1"/>
        </a:solidFill>
        <a:latin typeface="+mn-lt"/>
        <a:ea typeface="+mn-ea"/>
        <a:cs typeface="+mn-cs"/>
      </a:defRPr>
    </a:lvl8pPr>
    <a:lvl9pPr marL="4388901" algn="l" defTabSz="548613" rtl="0" eaLnBrk="1" latinLnBrk="0" hangingPunct="1">
      <a:defRPr sz="21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1F783588-90CD-4052-9CC3-25A2BD9965C9}">
          <p14:sldIdLst>
            <p14:sldId id="263"/>
            <p14:sldId id="4491"/>
            <p14:sldId id="4479"/>
            <p14:sldId id="298"/>
            <p14:sldId id="4497"/>
          </p14:sldIdLst>
        </p14:section>
        <p14:section name="Overview" id="{2F0255D8-A36A-4BBB-B3D3-E95205D7AF64}">
          <p14:sldIdLst>
            <p14:sldId id="4495"/>
          </p14:sldIdLst>
        </p14:section>
        <p14:section name="Hands On" id="{6CA8E283-7808-4F74-ADE2-D346CE0B8832}">
          <p14:sldIdLst>
            <p14:sldId id="4503"/>
            <p14:sldId id="326"/>
            <p14:sldId id="1198"/>
            <p14:sldId id="327"/>
          </p14:sldIdLst>
        </p14:section>
        <p14:section name="Reflection" id="{0CAE8DD0-C022-40F4-A197-F6C6F1E9E14A}">
          <p14:sldIdLst>
            <p14:sldId id="4504"/>
            <p14:sldId id="4492"/>
          </p14:sldIdLst>
        </p14:section>
        <p14:section name="Resources" id="{B23A3BE1-D757-4B5C-B58D-FF221024D834}">
          <p14:sldIdLst>
            <p14:sldId id="4507"/>
            <p14:sldId id="4498"/>
            <p14:sldId id="4499"/>
            <p14:sldId id="4493"/>
            <p14:sldId id="4500"/>
            <p14:sldId id="4494"/>
            <p14:sldId id="4501"/>
            <p14:sldId id="4506"/>
            <p14:sldId id="4502"/>
            <p14:sldId id="4505"/>
            <p14:sldId id="306"/>
            <p14:sldId id="1947"/>
            <p14:sldId id="1943"/>
            <p14:sldId id="266"/>
            <p14:sldId id="313"/>
            <p14:sldId id="363"/>
          </p14:sldIdLst>
        </p14:section>
        <p14:section name="Archived Slides" id="{D64C21FF-0F1D-4162-B540-1438A6CE25A7}">
          <p14:sldIdLst>
            <p14:sldId id="324"/>
            <p14:sldId id="1911"/>
            <p14:sldId id="292"/>
            <p14:sldId id="357"/>
            <p14:sldId id="361"/>
            <p14:sldId id="309"/>
            <p14:sldId id="265"/>
            <p14:sldId id="4496"/>
            <p14:sldId id="269"/>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2592">
          <p15:clr>
            <a:srgbClr val="A4A3A4"/>
          </p15:clr>
        </p15:guide>
        <p15:guide id="4" pos="465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94AF2A"/>
    <a:srgbClr val="FFFFFF"/>
    <a:srgbClr val="3C7BA9"/>
    <a:srgbClr val="93AD2B"/>
    <a:srgbClr val="D19D10"/>
    <a:srgbClr val="000000"/>
    <a:srgbClr val="CD0920"/>
    <a:srgbClr val="6CAEDF"/>
    <a:srgbClr val="83A2CA"/>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11E48F-CFED-4290-AACD-88EB3B26C93B}" v="17" dt="2024-01-12T15:19:28.9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54062" autoAdjust="0"/>
  </p:normalViewPr>
  <p:slideViewPr>
    <p:cSldViewPr snapToGrid="0" snapToObjects="1">
      <p:cViewPr varScale="1">
        <p:scale>
          <a:sx n="48" d="100"/>
          <a:sy n="48" d="100"/>
        </p:scale>
        <p:origin x="2544" y="60"/>
      </p:cViewPr>
      <p:guideLst>
        <p:guide orient="horz" pos="2160"/>
        <p:guide pos="3840"/>
        <p:guide orient="horz" pos="2592"/>
        <p:guide pos="4656"/>
      </p:guideLst>
    </p:cSldViewPr>
  </p:slideViewPr>
  <p:notesTextViewPr>
    <p:cViewPr>
      <p:scale>
        <a:sx n="3" d="2"/>
        <a:sy n="3" d="2"/>
      </p:scale>
      <p:origin x="0" y="0"/>
    </p:cViewPr>
  </p:notesTextViewPr>
  <p:notesViewPr>
    <p:cSldViewPr snapToGrid="0" snapToObjects="1">
      <p:cViewPr varScale="1">
        <p:scale>
          <a:sx n="59" d="100"/>
          <a:sy n="59" d="100"/>
        </p:scale>
        <p:origin x="3226"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uck-Pavlick, Helen" userId="5a9e2747-686c-4a8e-a4ca-624cf357569d" providerId="ADAL" clId="{0A11E48F-CFED-4290-AACD-88EB3B26C93B}"/>
    <pc:docChg chg="undo custSel addSld delSld modSld addSection modSection">
      <pc:chgData name="Buck-Pavlick, Helen" userId="5a9e2747-686c-4a8e-a4ca-624cf357569d" providerId="ADAL" clId="{0A11E48F-CFED-4290-AACD-88EB3B26C93B}" dt="2024-01-12T15:45:40.622" v="867" actId="20577"/>
      <pc:docMkLst>
        <pc:docMk/>
      </pc:docMkLst>
      <pc:sldChg chg="del">
        <pc:chgData name="Buck-Pavlick, Helen" userId="5a9e2747-686c-4a8e-a4ca-624cf357569d" providerId="ADAL" clId="{0A11E48F-CFED-4290-AACD-88EB3B26C93B}" dt="2024-01-12T14:24:01.243" v="7" actId="47"/>
        <pc:sldMkLst>
          <pc:docMk/>
          <pc:sldMk cId="850157275" sldId="295"/>
        </pc:sldMkLst>
      </pc:sldChg>
      <pc:sldChg chg="del mod modShow">
        <pc:chgData name="Buck-Pavlick, Helen" userId="5a9e2747-686c-4a8e-a4ca-624cf357569d" providerId="ADAL" clId="{0A11E48F-CFED-4290-AACD-88EB3B26C93B}" dt="2024-01-12T14:26:07.380" v="13" actId="47"/>
        <pc:sldMkLst>
          <pc:docMk/>
          <pc:sldMk cId="2920120062" sldId="308"/>
        </pc:sldMkLst>
      </pc:sldChg>
      <pc:sldChg chg="modSp mod">
        <pc:chgData name="Buck-Pavlick, Helen" userId="5a9e2747-686c-4a8e-a4ca-624cf357569d" providerId="ADAL" clId="{0A11E48F-CFED-4290-AACD-88EB3B26C93B}" dt="2024-01-12T14:45:38.055" v="118" actId="20577"/>
        <pc:sldMkLst>
          <pc:docMk/>
          <pc:sldMk cId="1519811326" sldId="4479"/>
        </pc:sldMkLst>
        <pc:graphicFrameChg chg="mod modGraphic">
          <ac:chgData name="Buck-Pavlick, Helen" userId="5a9e2747-686c-4a8e-a4ca-624cf357569d" providerId="ADAL" clId="{0A11E48F-CFED-4290-AACD-88EB3B26C93B}" dt="2024-01-12T14:45:38.055" v="118" actId="20577"/>
          <ac:graphicFrameMkLst>
            <pc:docMk/>
            <pc:sldMk cId="1519811326" sldId="4479"/>
            <ac:graphicFrameMk id="5" creationId="{0C372C7E-E0DC-2B9C-DD83-FBF743BE500D}"/>
          </ac:graphicFrameMkLst>
        </pc:graphicFrameChg>
      </pc:sldChg>
      <pc:sldChg chg="add">
        <pc:chgData name="Buck-Pavlick, Helen" userId="5a9e2747-686c-4a8e-a4ca-624cf357569d" providerId="ADAL" clId="{0A11E48F-CFED-4290-AACD-88EB3B26C93B}" dt="2024-01-12T14:48:05.094" v="119"/>
        <pc:sldMkLst>
          <pc:docMk/>
          <pc:sldMk cId="961008490" sldId="4493"/>
        </pc:sldMkLst>
      </pc:sldChg>
      <pc:sldChg chg="addSp modSp add mod">
        <pc:chgData name="Buck-Pavlick, Helen" userId="5a9e2747-686c-4a8e-a4ca-624cf357569d" providerId="ADAL" clId="{0A11E48F-CFED-4290-AACD-88EB3B26C93B}" dt="2024-01-12T15:11:15.726" v="494" actId="207"/>
        <pc:sldMkLst>
          <pc:docMk/>
          <pc:sldMk cId="154767950" sldId="4494"/>
        </pc:sldMkLst>
        <pc:spChg chg="add mod">
          <ac:chgData name="Buck-Pavlick, Helen" userId="5a9e2747-686c-4a8e-a4ca-624cf357569d" providerId="ADAL" clId="{0A11E48F-CFED-4290-AACD-88EB3B26C93B}" dt="2024-01-12T15:09:13.237" v="458" actId="14100"/>
          <ac:spMkLst>
            <pc:docMk/>
            <pc:sldMk cId="154767950" sldId="4494"/>
            <ac:spMk id="4" creationId="{9EF486BD-B977-114A-DC9B-15C0998F7A05}"/>
          </ac:spMkLst>
        </pc:spChg>
        <pc:spChg chg="mod">
          <ac:chgData name="Buck-Pavlick, Helen" userId="5a9e2747-686c-4a8e-a4ca-624cf357569d" providerId="ADAL" clId="{0A11E48F-CFED-4290-AACD-88EB3B26C93B}" dt="2024-01-12T15:11:15.726" v="494" actId="207"/>
          <ac:spMkLst>
            <pc:docMk/>
            <pc:sldMk cId="154767950" sldId="4494"/>
            <ac:spMk id="10" creationId="{8989F0F5-68B7-BE3B-6445-863573DAC155}"/>
          </ac:spMkLst>
        </pc:spChg>
        <pc:picChg chg="add mod">
          <ac:chgData name="Buck-Pavlick, Helen" userId="5a9e2747-686c-4a8e-a4ca-624cf357569d" providerId="ADAL" clId="{0A11E48F-CFED-4290-AACD-88EB3B26C93B}" dt="2024-01-12T15:08:46.708" v="443" actId="14100"/>
          <ac:picMkLst>
            <pc:docMk/>
            <pc:sldMk cId="154767950" sldId="4494"/>
            <ac:picMk id="2" creationId="{C7AE20EB-6ACA-C2C8-AF6D-3E108D0DAC59}"/>
          </ac:picMkLst>
        </pc:picChg>
      </pc:sldChg>
      <pc:sldChg chg="addSp delSp modSp new mod modClrScheme chgLayout">
        <pc:chgData name="Buck-Pavlick, Helen" userId="5a9e2747-686c-4a8e-a4ca-624cf357569d" providerId="ADAL" clId="{0A11E48F-CFED-4290-AACD-88EB3B26C93B}" dt="2024-01-12T14:23:36.234" v="5" actId="1076"/>
        <pc:sldMkLst>
          <pc:docMk/>
          <pc:sldMk cId="3266851085" sldId="4497"/>
        </pc:sldMkLst>
        <pc:spChg chg="mod ord">
          <ac:chgData name="Buck-Pavlick, Helen" userId="5a9e2747-686c-4a8e-a4ca-624cf357569d" providerId="ADAL" clId="{0A11E48F-CFED-4290-AACD-88EB3B26C93B}" dt="2024-01-12T14:23:25.304" v="3" actId="700"/>
          <ac:spMkLst>
            <pc:docMk/>
            <pc:sldMk cId="3266851085" sldId="4497"/>
            <ac:spMk id="2" creationId="{775BA6F3-5BE8-D8FD-83BF-D03F56F1D3B6}"/>
          </ac:spMkLst>
        </pc:spChg>
        <pc:spChg chg="add del mod ord">
          <ac:chgData name="Buck-Pavlick, Helen" userId="5a9e2747-686c-4a8e-a4ca-624cf357569d" providerId="ADAL" clId="{0A11E48F-CFED-4290-AACD-88EB3B26C93B}" dt="2024-01-12T14:23:30.503" v="4" actId="478"/>
          <ac:spMkLst>
            <pc:docMk/>
            <pc:sldMk cId="3266851085" sldId="4497"/>
            <ac:spMk id="8" creationId="{D6830194-5798-8967-1CE1-D86040E451C8}"/>
          </ac:spMkLst>
        </pc:spChg>
        <pc:picChg chg="add mod">
          <ac:chgData name="Buck-Pavlick, Helen" userId="5a9e2747-686c-4a8e-a4ca-624cf357569d" providerId="ADAL" clId="{0A11E48F-CFED-4290-AACD-88EB3B26C93B}" dt="2024-01-12T14:23:36.234" v="5" actId="1076"/>
          <ac:picMkLst>
            <pc:docMk/>
            <pc:sldMk cId="3266851085" sldId="4497"/>
            <ac:picMk id="3" creationId="{4B490874-F15E-E8C6-6DEF-A4D16E610263}"/>
          </ac:picMkLst>
        </pc:picChg>
        <pc:picChg chg="add mod">
          <ac:chgData name="Buck-Pavlick, Helen" userId="5a9e2747-686c-4a8e-a4ca-624cf357569d" providerId="ADAL" clId="{0A11E48F-CFED-4290-AACD-88EB3B26C93B}" dt="2024-01-12T14:23:36.234" v="5" actId="1076"/>
          <ac:picMkLst>
            <pc:docMk/>
            <pc:sldMk cId="3266851085" sldId="4497"/>
            <ac:picMk id="4" creationId="{2B024913-9878-21DF-1723-7A16E0DF533F}"/>
          </ac:picMkLst>
        </pc:picChg>
        <pc:picChg chg="add mod">
          <ac:chgData name="Buck-Pavlick, Helen" userId="5a9e2747-686c-4a8e-a4ca-624cf357569d" providerId="ADAL" clId="{0A11E48F-CFED-4290-AACD-88EB3B26C93B}" dt="2024-01-12T14:23:36.234" v="5" actId="1076"/>
          <ac:picMkLst>
            <pc:docMk/>
            <pc:sldMk cId="3266851085" sldId="4497"/>
            <ac:picMk id="5" creationId="{ED2747D0-04FA-7C94-5FAF-487C5E341A10}"/>
          </ac:picMkLst>
        </pc:picChg>
        <pc:picChg chg="add mod">
          <ac:chgData name="Buck-Pavlick, Helen" userId="5a9e2747-686c-4a8e-a4ca-624cf357569d" providerId="ADAL" clId="{0A11E48F-CFED-4290-AACD-88EB3B26C93B}" dt="2024-01-12T14:23:36.234" v="5" actId="1076"/>
          <ac:picMkLst>
            <pc:docMk/>
            <pc:sldMk cId="3266851085" sldId="4497"/>
            <ac:picMk id="6" creationId="{E9B0BACA-F118-E6EF-48C0-72EFFE077F6B}"/>
          </ac:picMkLst>
        </pc:picChg>
        <pc:picChg chg="add mod">
          <ac:chgData name="Buck-Pavlick, Helen" userId="5a9e2747-686c-4a8e-a4ca-624cf357569d" providerId="ADAL" clId="{0A11E48F-CFED-4290-AACD-88EB3B26C93B}" dt="2024-01-12T14:23:36.234" v="5" actId="1076"/>
          <ac:picMkLst>
            <pc:docMk/>
            <pc:sldMk cId="3266851085" sldId="4497"/>
            <ac:picMk id="7" creationId="{B4E414C1-B71C-9A85-4136-32AC117F3CB3}"/>
          </ac:picMkLst>
        </pc:picChg>
      </pc:sldChg>
      <pc:sldChg chg="add del">
        <pc:chgData name="Buck-Pavlick, Helen" userId="5a9e2747-686c-4a8e-a4ca-624cf357569d" providerId="ADAL" clId="{0A11E48F-CFED-4290-AACD-88EB3B26C93B}" dt="2024-01-12T14:26:02.235" v="11"/>
        <pc:sldMkLst>
          <pc:docMk/>
          <pc:sldMk cId="1281399786" sldId="4498"/>
        </pc:sldMkLst>
      </pc:sldChg>
      <pc:sldChg chg="add modNotesTx">
        <pc:chgData name="Buck-Pavlick, Helen" userId="5a9e2747-686c-4a8e-a4ca-624cf357569d" providerId="ADAL" clId="{0A11E48F-CFED-4290-AACD-88EB3B26C93B}" dt="2024-01-12T15:45:40.622" v="867" actId="20577"/>
        <pc:sldMkLst>
          <pc:docMk/>
          <pc:sldMk cId="3340481025" sldId="4498"/>
        </pc:sldMkLst>
      </pc:sldChg>
      <pc:sldChg chg="add">
        <pc:chgData name="Buck-Pavlick, Helen" userId="5a9e2747-686c-4a8e-a4ca-624cf357569d" providerId="ADAL" clId="{0A11E48F-CFED-4290-AACD-88EB3B26C93B}" dt="2024-01-12T14:48:05.094" v="119"/>
        <pc:sldMkLst>
          <pc:docMk/>
          <pc:sldMk cId="969486039" sldId="4499"/>
        </pc:sldMkLst>
      </pc:sldChg>
      <pc:sldChg chg="add">
        <pc:chgData name="Buck-Pavlick, Helen" userId="5a9e2747-686c-4a8e-a4ca-624cf357569d" providerId="ADAL" clId="{0A11E48F-CFED-4290-AACD-88EB3B26C93B}" dt="2024-01-12T14:48:05.094" v="119"/>
        <pc:sldMkLst>
          <pc:docMk/>
          <pc:sldMk cId="377962318" sldId="4500"/>
        </pc:sldMkLst>
      </pc:sldChg>
      <pc:sldChg chg="addSp delSp modSp new mod modNotesTx">
        <pc:chgData name="Buck-Pavlick, Helen" userId="5a9e2747-686c-4a8e-a4ca-624cf357569d" providerId="ADAL" clId="{0A11E48F-CFED-4290-AACD-88EB3B26C93B}" dt="2024-01-12T15:26:42.128" v="814"/>
        <pc:sldMkLst>
          <pc:docMk/>
          <pc:sldMk cId="214821187" sldId="4501"/>
        </pc:sldMkLst>
        <pc:spChg chg="mod">
          <ac:chgData name="Buck-Pavlick, Helen" userId="5a9e2747-686c-4a8e-a4ca-624cf357569d" providerId="ADAL" clId="{0A11E48F-CFED-4290-AACD-88EB3B26C93B}" dt="2024-01-12T14:48:46.939" v="178" actId="20577"/>
          <ac:spMkLst>
            <pc:docMk/>
            <pc:sldMk cId="214821187" sldId="4501"/>
            <ac:spMk id="2" creationId="{838C3F7A-94DE-935C-F4A4-368DBE4A7818}"/>
          </ac:spMkLst>
        </pc:spChg>
        <pc:spChg chg="del">
          <ac:chgData name="Buck-Pavlick, Helen" userId="5a9e2747-686c-4a8e-a4ca-624cf357569d" providerId="ADAL" clId="{0A11E48F-CFED-4290-AACD-88EB3B26C93B}" dt="2024-01-12T15:19:23.813" v="780" actId="478"/>
          <ac:spMkLst>
            <pc:docMk/>
            <pc:sldMk cId="214821187" sldId="4501"/>
            <ac:spMk id="3" creationId="{751F2D63-4C9E-3074-F7DC-4662240BAC10}"/>
          </ac:spMkLst>
        </pc:spChg>
        <pc:spChg chg="add mod">
          <ac:chgData name="Buck-Pavlick, Helen" userId="5a9e2747-686c-4a8e-a4ca-624cf357569d" providerId="ADAL" clId="{0A11E48F-CFED-4290-AACD-88EB3B26C93B}" dt="2024-01-12T15:12:40.579" v="521" actId="20577"/>
          <ac:spMkLst>
            <pc:docMk/>
            <pc:sldMk cId="214821187" sldId="4501"/>
            <ac:spMk id="8" creationId="{73208027-8CC1-1CCA-57EE-114113C01E05}"/>
          </ac:spMkLst>
        </pc:spChg>
        <pc:picChg chg="add del mod">
          <ac:chgData name="Buck-Pavlick, Helen" userId="5a9e2747-686c-4a8e-a4ca-624cf357569d" providerId="ADAL" clId="{0A11E48F-CFED-4290-AACD-88EB3B26C93B}" dt="2024-01-12T15:19:28.965" v="783" actId="478"/>
          <ac:picMkLst>
            <pc:docMk/>
            <pc:sldMk cId="214821187" sldId="4501"/>
            <ac:picMk id="5" creationId="{D4E1C55C-AD87-BC3A-A01B-156236B842BC}"/>
          </ac:picMkLst>
        </pc:picChg>
        <pc:picChg chg="add mod">
          <ac:chgData name="Buck-Pavlick, Helen" userId="5a9e2747-686c-4a8e-a4ca-624cf357569d" providerId="ADAL" clId="{0A11E48F-CFED-4290-AACD-88EB3B26C93B}" dt="2024-01-12T15:12:26.183" v="496" actId="1076"/>
          <ac:picMkLst>
            <pc:docMk/>
            <pc:sldMk cId="214821187" sldId="4501"/>
            <ac:picMk id="7" creationId="{2A0B641F-2CB9-9B5A-AF0C-D63547DAA200}"/>
          </ac:picMkLst>
        </pc:picChg>
        <pc:picChg chg="add mod">
          <ac:chgData name="Buck-Pavlick, Helen" userId="5a9e2747-686c-4a8e-a4ca-624cf357569d" providerId="ADAL" clId="{0A11E48F-CFED-4290-AACD-88EB3B26C93B}" dt="2024-01-12T15:19:31.916" v="784" actId="1076"/>
          <ac:picMkLst>
            <pc:docMk/>
            <pc:sldMk cId="214821187" sldId="4501"/>
            <ac:picMk id="10" creationId="{DDB022E6-E605-4D5D-B95E-702F45A9B064}"/>
          </ac:picMkLst>
        </pc:picChg>
      </pc:sldChg>
      <pc:sldChg chg="addSp delSp modSp new mod modClrScheme chgLayout modNotesTx">
        <pc:chgData name="Buck-Pavlick, Helen" userId="5a9e2747-686c-4a8e-a4ca-624cf357569d" providerId="ADAL" clId="{0A11E48F-CFED-4290-AACD-88EB3B26C93B}" dt="2024-01-12T15:25:05.424" v="801"/>
        <pc:sldMkLst>
          <pc:docMk/>
          <pc:sldMk cId="692744411" sldId="4502"/>
        </pc:sldMkLst>
        <pc:spChg chg="mod ord">
          <ac:chgData name="Buck-Pavlick, Helen" userId="5a9e2747-686c-4a8e-a4ca-624cf357569d" providerId="ADAL" clId="{0A11E48F-CFED-4290-AACD-88EB3B26C93B}" dt="2024-01-12T14:49:27.363" v="225" actId="20577"/>
          <ac:spMkLst>
            <pc:docMk/>
            <pc:sldMk cId="692744411" sldId="4502"/>
            <ac:spMk id="2" creationId="{188B8FDD-E4CB-A70E-B804-49400575D3D6}"/>
          </ac:spMkLst>
        </pc:spChg>
        <pc:spChg chg="del mod ord">
          <ac:chgData name="Buck-Pavlick, Helen" userId="5a9e2747-686c-4a8e-a4ca-624cf357569d" providerId="ADAL" clId="{0A11E48F-CFED-4290-AACD-88EB3B26C93B}" dt="2024-01-12T14:49:20.077" v="219" actId="700"/>
          <ac:spMkLst>
            <pc:docMk/>
            <pc:sldMk cId="692744411" sldId="4502"/>
            <ac:spMk id="3" creationId="{783E312A-2185-E07A-0262-DD7DFC68FC83}"/>
          </ac:spMkLst>
        </pc:spChg>
        <pc:spChg chg="mod ord">
          <ac:chgData name="Buck-Pavlick, Helen" userId="5a9e2747-686c-4a8e-a4ca-624cf357569d" providerId="ADAL" clId="{0A11E48F-CFED-4290-AACD-88EB3B26C93B}" dt="2024-01-12T14:49:20.077" v="219" actId="700"/>
          <ac:spMkLst>
            <pc:docMk/>
            <pc:sldMk cId="692744411" sldId="4502"/>
            <ac:spMk id="4" creationId="{19F03A3B-1EF3-96D5-187D-BAB6A107CDE8}"/>
          </ac:spMkLst>
        </pc:spChg>
        <pc:spChg chg="add del mod ord">
          <ac:chgData name="Buck-Pavlick, Helen" userId="5a9e2747-686c-4a8e-a4ca-624cf357569d" providerId="ADAL" clId="{0A11E48F-CFED-4290-AACD-88EB3B26C93B}" dt="2024-01-12T15:14:08.213" v="522" actId="478"/>
          <ac:spMkLst>
            <pc:docMk/>
            <pc:sldMk cId="692744411" sldId="4502"/>
            <ac:spMk id="5" creationId="{2B464BBD-FF6D-24C0-5833-0C4DEA714E9B}"/>
          </ac:spMkLst>
        </pc:spChg>
        <pc:spChg chg="add mod">
          <ac:chgData name="Buck-Pavlick, Helen" userId="5a9e2747-686c-4a8e-a4ca-624cf357569d" providerId="ADAL" clId="{0A11E48F-CFED-4290-AACD-88EB3B26C93B}" dt="2024-01-12T15:18:25.373" v="775" actId="20577"/>
          <ac:spMkLst>
            <pc:docMk/>
            <pc:sldMk cId="692744411" sldId="4502"/>
            <ac:spMk id="10" creationId="{7D3446D1-2730-3E23-1296-67B84182D726}"/>
          </ac:spMkLst>
        </pc:spChg>
        <pc:spChg chg="add mod">
          <ac:chgData name="Buck-Pavlick, Helen" userId="5a9e2747-686c-4a8e-a4ca-624cf357569d" providerId="ADAL" clId="{0A11E48F-CFED-4290-AACD-88EB3B26C93B}" dt="2024-01-12T15:18:27.357" v="779" actId="20577"/>
          <ac:spMkLst>
            <pc:docMk/>
            <pc:sldMk cId="692744411" sldId="4502"/>
            <ac:spMk id="11" creationId="{D067738C-B622-823B-3AE2-0844EE1C0B6C}"/>
          </ac:spMkLst>
        </pc:spChg>
        <pc:picChg chg="add mod">
          <ac:chgData name="Buck-Pavlick, Helen" userId="5a9e2747-686c-4a8e-a4ca-624cf357569d" providerId="ADAL" clId="{0A11E48F-CFED-4290-AACD-88EB3B26C93B}" dt="2024-01-12T15:14:12.375" v="524" actId="1076"/>
          <ac:picMkLst>
            <pc:docMk/>
            <pc:sldMk cId="692744411" sldId="4502"/>
            <ac:picMk id="7" creationId="{BCF2B951-04C0-3D7B-7FDB-04C543693A20}"/>
          </ac:picMkLst>
        </pc:picChg>
        <pc:picChg chg="add mod">
          <ac:chgData name="Buck-Pavlick, Helen" userId="5a9e2747-686c-4a8e-a4ca-624cf357569d" providerId="ADAL" clId="{0A11E48F-CFED-4290-AACD-88EB3B26C93B}" dt="2024-01-12T15:14:28.356" v="526" actId="1076"/>
          <ac:picMkLst>
            <pc:docMk/>
            <pc:sldMk cId="692744411" sldId="4502"/>
            <ac:picMk id="9" creationId="{6C90337F-FE10-7705-222B-CE1231FD676B}"/>
          </ac:picMkLst>
        </pc:picChg>
      </pc:sldChg>
      <pc:sldChg chg="addSp delSp modSp new mod modNotesTx">
        <pc:chgData name="Buck-Pavlick, Helen" userId="5a9e2747-686c-4a8e-a4ca-624cf357569d" providerId="ADAL" clId="{0A11E48F-CFED-4290-AACD-88EB3B26C93B}" dt="2024-01-12T15:07:10.976" v="439" actId="20577"/>
        <pc:sldMkLst>
          <pc:docMk/>
          <pc:sldMk cId="800121707" sldId="4503"/>
        </pc:sldMkLst>
        <pc:spChg chg="mod">
          <ac:chgData name="Buck-Pavlick, Helen" userId="5a9e2747-686c-4a8e-a4ca-624cf357569d" providerId="ADAL" clId="{0A11E48F-CFED-4290-AACD-88EB3B26C93B}" dt="2024-01-12T14:56:49.764" v="260" actId="20577"/>
          <ac:spMkLst>
            <pc:docMk/>
            <pc:sldMk cId="800121707" sldId="4503"/>
            <ac:spMk id="2" creationId="{226650C0-D3D2-BA46-1A2F-C788D6FCDD56}"/>
          </ac:spMkLst>
        </pc:spChg>
        <pc:spChg chg="del">
          <ac:chgData name="Buck-Pavlick, Helen" userId="5a9e2747-686c-4a8e-a4ca-624cf357569d" providerId="ADAL" clId="{0A11E48F-CFED-4290-AACD-88EB3B26C93B}" dt="2024-01-12T15:05:14.486" v="433" actId="478"/>
          <ac:spMkLst>
            <pc:docMk/>
            <pc:sldMk cId="800121707" sldId="4503"/>
            <ac:spMk id="3" creationId="{B3430031-52B7-77C1-1582-D37F2C69F927}"/>
          </ac:spMkLst>
        </pc:spChg>
        <pc:picChg chg="add mod">
          <ac:chgData name="Buck-Pavlick, Helen" userId="5a9e2747-686c-4a8e-a4ca-624cf357569d" providerId="ADAL" clId="{0A11E48F-CFED-4290-AACD-88EB3B26C93B}" dt="2024-01-12T15:06:52.299" v="437" actId="962"/>
          <ac:picMkLst>
            <pc:docMk/>
            <pc:sldMk cId="800121707" sldId="4503"/>
            <ac:picMk id="6" creationId="{5ED698F0-971B-1669-7D76-8A02E77AC7D2}"/>
          </ac:picMkLst>
        </pc:picChg>
      </pc:sldChg>
      <pc:sldChg chg="modSp new mod">
        <pc:chgData name="Buck-Pavlick, Helen" userId="5a9e2747-686c-4a8e-a4ca-624cf357569d" providerId="ADAL" clId="{0A11E48F-CFED-4290-AACD-88EB3B26C93B}" dt="2024-01-12T14:58:23.902" v="395" actId="20577"/>
        <pc:sldMkLst>
          <pc:docMk/>
          <pc:sldMk cId="544237655" sldId="4504"/>
        </pc:sldMkLst>
        <pc:spChg chg="mod">
          <ac:chgData name="Buck-Pavlick, Helen" userId="5a9e2747-686c-4a8e-a4ca-624cf357569d" providerId="ADAL" clId="{0A11E48F-CFED-4290-AACD-88EB3B26C93B}" dt="2024-01-12T14:58:23.902" v="395" actId="20577"/>
          <ac:spMkLst>
            <pc:docMk/>
            <pc:sldMk cId="544237655" sldId="4504"/>
            <ac:spMk id="2" creationId="{5DB5F0FA-820D-04FF-F544-B0BD599D5F99}"/>
          </ac:spMkLst>
        </pc:spChg>
      </pc:sldChg>
      <pc:sldChg chg="delSp modSp new mod modClrScheme chgLayout">
        <pc:chgData name="Buck-Pavlick, Helen" userId="5a9e2747-686c-4a8e-a4ca-624cf357569d" providerId="ADAL" clId="{0A11E48F-CFED-4290-AACD-88EB3B26C93B}" dt="2024-01-12T15:17:35.963" v="666" actId="20577"/>
        <pc:sldMkLst>
          <pc:docMk/>
          <pc:sldMk cId="4062883409" sldId="4505"/>
        </pc:sldMkLst>
        <pc:spChg chg="mod ord">
          <ac:chgData name="Buck-Pavlick, Helen" userId="5a9e2747-686c-4a8e-a4ca-624cf357569d" providerId="ADAL" clId="{0A11E48F-CFED-4290-AACD-88EB3B26C93B}" dt="2024-01-12T15:17:35.963" v="666" actId="20577"/>
          <ac:spMkLst>
            <pc:docMk/>
            <pc:sldMk cId="4062883409" sldId="4505"/>
            <ac:spMk id="2" creationId="{60732EF8-39BB-A792-8111-887B5C1856E0}"/>
          </ac:spMkLst>
        </pc:spChg>
        <pc:spChg chg="del mod ord">
          <ac:chgData name="Buck-Pavlick, Helen" userId="5a9e2747-686c-4a8e-a4ca-624cf357569d" providerId="ADAL" clId="{0A11E48F-CFED-4290-AACD-88EB3B26C93B}" dt="2024-01-12T15:16:38.334" v="621" actId="478"/>
          <ac:spMkLst>
            <pc:docMk/>
            <pc:sldMk cId="4062883409" sldId="4505"/>
            <ac:spMk id="3" creationId="{0A3DF751-A8C8-314B-5315-02EDDC2E3388}"/>
          </ac:spMkLst>
        </pc:spChg>
        <pc:spChg chg="mod ord">
          <ac:chgData name="Buck-Pavlick, Helen" userId="5a9e2747-686c-4a8e-a4ca-624cf357569d" providerId="ADAL" clId="{0A11E48F-CFED-4290-AACD-88EB3B26C93B}" dt="2024-01-12T15:16:32.359" v="619" actId="700"/>
          <ac:spMkLst>
            <pc:docMk/>
            <pc:sldMk cId="4062883409" sldId="4505"/>
            <ac:spMk id="4" creationId="{AF6441E7-F827-8D07-1298-ADA6A170EF70}"/>
          </ac:spMkLst>
        </pc:spChg>
      </pc:sldChg>
      <pc:sldChg chg="addSp modSp new mod modNotesTx">
        <pc:chgData name="Buck-Pavlick, Helen" userId="5a9e2747-686c-4a8e-a4ca-624cf357569d" providerId="ADAL" clId="{0A11E48F-CFED-4290-AACD-88EB3B26C93B}" dt="2024-01-12T15:24:49.774" v="798"/>
        <pc:sldMkLst>
          <pc:docMk/>
          <pc:sldMk cId="503269904" sldId="4506"/>
        </pc:sldMkLst>
        <pc:spChg chg="mod">
          <ac:chgData name="Buck-Pavlick, Helen" userId="5a9e2747-686c-4a8e-a4ca-624cf357569d" providerId="ADAL" clId="{0A11E48F-CFED-4290-AACD-88EB3B26C93B}" dt="2024-01-12T15:18:04.962" v="707" actId="20577"/>
          <ac:spMkLst>
            <pc:docMk/>
            <pc:sldMk cId="503269904" sldId="4506"/>
            <ac:spMk id="2" creationId="{27BB04A2-7489-2415-D135-DC9376F64723}"/>
          </ac:spMkLst>
        </pc:spChg>
        <pc:spChg chg="add mod">
          <ac:chgData name="Buck-Pavlick, Helen" userId="5a9e2747-686c-4a8e-a4ca-624cf357569d" providerId="ADAL" clId="{0A11E48F-CFED-4290-AACD-88EB3B26C93B}" dt="2024-01-12T15:18:21.885" v="771" actId="20577"/>
          <ac:spMkLst>
            <pc:docMk/>
            <pc:sldMk cId="503269904" sldId="4506"/>
            <ac:spMk id="6" creationId="{ABD4ACBD-BFE2-EAA8-82CA-B0863C2C5B8F}"/>
          </ac:spMkLst>
        </pc:spChg>
        <pc:picChg chg="add mod">
          <ac:chgData name="Buck-Pavlick, Helen" userId="5a9e2747-686c-4a8e-a4ca-624cf357569d" providerId="ADAL" clId="{0A11E48F-CFED-4290-AACD-88EB3B26C93B}" dt="2024-01-12T15:17:55.565" v="669" actId="1076"/>
          <ac:picMkLst>
            <pc:docMk/>
            <pc:sldMk cId="503269904" sldId="4506"/>
            <ac:picMk id="5" creationId="{9A27ACA2-6711-5AA5-EEC3-97C309CF2942}"/>
          </ac:picMkLst>
        </pc:picChg>
      </pc:sldChg>
      <pc:sldChg chg="addSp delSp modSp new mod modClrScheme chgLayout">
        <pc:chgData name="Buck-Pavlick, Helen" userId="5a9e2747-686c-4a8e-a4ca-624cf357569d" providerId="ADAL" clId="{0A11E48F-CFED-4290-AACD-88EB3B26C93B}" dt="2024-01-12T15:25:22.409" v="812" actId="20577"/>
        <pc:sldMkLst>
          <pc:docMk/>
          <pc:sldMk cId="3998424000" sldId="4507"/>
        </pc:sldMkLst>
        <pc:spChg chg="del mod ord">
          <ac:chgData name="Buck-Pavlick, Helen" userId="5a9e2747-686c-4a8e-a4ca-624cf357569d" providerId="ADAL" clId="{0A11E48F-CFED-4290-AACD-88EB3B26C93B}" dt="2024-01-12T15:25:19.107" v="803" actId="700"/>
          <ac:spMkLst>
            <pc:docMk/>
            <pc:sldMk cId="3998424000" sldId="4507"/>
            <ac:spMk id="2" creationId="{4038C27D-9A8E-A4AF-AADE-9BC93A0460C1}"/>
          </ac:spMkLst>
        </pc:spChg>
        <pc:spChg chg="del">
          <ac:chgData name="Buck-Pavlick, Helen" userId="5a9e2747-686c-4a8e-a4ca-624cf357569d" providerId="ADAL" clId="{0A11E48F-CFED-4290-AACD-88EB3B26C93B}" dt="2024-01-12T15:25:19.107" v="803" actId="700"/>
          <ac:spMkLst>
            <pc:docMk/>
            <pc:sldMk cId="3998424000" sldId="4507"/>
            <ac:spMk id="3" creationId="{23351E6C-85E7-6262-8421-7E72BE574423}"/>
          </ac:spMkLst>
        </pc:spChg>
        <pc:spChg chg="mod ord">
          <ac:chgData name="Buck-Pavlick, Helen" userId="5a9e2747-686c-4a8e-a4ca-624cf357569d" providerId="ADAL" clId="{0A11E48F-CFED-4290-AACD-88EB3B26C93B}" dt="2024-01-12T15:25:19.107" v="803" actId="700"/>
          <ac:spMkLst>
            <pc:docMk/>
            <pc:sldMk cId="3998424000" sldId="4507"/>
            <ac:spMk id="4" creationId="{81B9FB6E-3661-0671-520C-D91522A1AE06}"/>
          </ac:spMkLst>
        </pc:spChg>
        <pc:spChg chg="add mod ord">
          <ac:chgData name="Buck-Pavlick, Helen" userId="5a9e2747-686c-4a8e-a4ca-624cf357569d" providerId="ADAL" clId="{0A11E48F-CFED-4290-AACD-88EB3B26C93B}" dt="2024-01-12T15:25:22.409" v="812" actId="20577"/>
          <ac:spMkLst>
            <pc:docMk/>
            <pc:sldMk cId="3998424000" sldId="4507"/>
            <ac:spMk id="5" creationId="{FE234923-614C-D853-5D67-84F5BC06D142}"/>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8AC7A3-D5B4-48B3-BC6F-6248EE734ECB}"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5C6E79F8-62B3-4FE4-B88C-ED0E56DE1F4D}">
      <dgm:prSet phldrT="[Text]" custT="1"/>
      <dgm:spPr>
        <a:solidFill>
          <a:schemeClr val="accent4"/>
        </a:solidFill>
      </dgm:spPr>
      <dgm:t>
        <a:bodyPr/>
        <a:lstStyle/>
        <a:p>
          <a:r>
            <a:rPr lang="en-US" sz="3200" dirty="0">
              <a:solidFill>
                <a:schemeClr val="bg1"/>
              </a:solidFill>
              <a:latin typeface="Arial" panose="020B0604020202020204" pitchFamily="34" charset="0"/>
              <a:cs typeface="Arial" panose="020B0604020202020204" pitchFamily="34" charset="0"/>
            </a:rPr>
            <a:t>Creative Process</a:t>
          </a:r>
        </a:p>
      </dgm:t>
    </dgm:pt>
    <dgm:pt modelId="{EB326745-8A71-44AD-8D96-3568D59F4F54}" type="parTrans" cxnId="{AC1D45A1-EA98-4ACC-A2F8-8A78530367DE}">
      <dgm:prSet/>
      <dgm:spPr/>
      <dgm:t>
        <a:bodyPr/>
        <a:lstStyle/>
        <a:p>
          <a:endParaRPr lang="en-US"/>
        </a:p>
      </dgm:t>
    </dgm:pt>
    <dgm:pt modelId="{311C61DD-26A2-41F8-B372-8AD904FEBA0C}" type="sibTrans" cxnId="{AC1D45A1-EA98-4ACC-A2F8-8A78530367DE}">
      <dgm:prSet/>
      <dgm:spPr/>
      <dgm:t>
        <a:bodyPr/>
        <a:lstStyle/>
        <a:p>
          <a:endParaRPr lang="en-US"/>
        </a:p>
      </dgm:t>
    </dgm:pt>
    <dgm:pt modelId="{CE3B7AEB-C392-4BF3-93F8-336E866257EB}">
      <dgm:prSet phldrT="[Text]" custT="1"/>
      <dgm:spPr/>
      <dgm:t>
        <a:bodyPr/>
        <a:lstStyle/>
        <a:p>
          <a:r>
            <a:rPr lang="en-US" sz="2000" dirty="0">
              <a:solidFill>
                <a:schemeClr val="tx1"/>
              </a:solidFill>
              <a:latin typeface="Arial" panose="020B0604020202020204" pitchFamily="34" charset="0"/>
              <a:cs typeface="Arial" panose="020B0604020202020204" pitchFamily="34" charset="0"/>
            </a:rPr>
            <a:t>Generate Idea(s)</a:t>
          </a:r>
        </a:p>
      </dgm:t>
    </dgm:pt>
    <dgm:pt modelId="{A5BC4056-9720-44B6-B43C-9669306AD86B}" type="parTrans" cxnId="{E30D2425-4BB3-415F-8810-BD4D667509BB}">
      <dgm:prSet/>
      <dgm:spPr/>
      <dgm:t>
        <a:bodyPr/>
        <a:lstStyle/>
        <a:p>
          <a:endParaRPr lang="en-US"/>
        </a:p>
      </dgm:t>
    </dgm:pt>
    <dgm:pt modelId="{C8CC3F8B-4289-4BF4-991F-5ED929480043}" type="sibTrans" cxnId="{E30D2425-4BB3-415F-8810-BD4D667509BB}">
      <dgm:prSet/>
      <dgm:spPr/>
      <dgm:t>
        <a:bodyPr/>
        <a:lstStyle/>
        <a:p>
          <a:endParaRPr lang="en-US"/>
        </a:p>
      </dgm:t>
    </dgm:pt>
    <dgm:pt modelId="{FCD8E954-8D2D-423F-ABFD-96F18C89D10A}">
      <dgm:prSet phldrT="[Text]" custT="1"/>
      <dgm:spPr>
        <a:solidFill>
          <a:schemeClr val="accent3"/>
        </a:solidFill>
      </dgm:spPr>
      <dgm:t>
        <a:bodyPr/>
        <a:lstStyle/>
        <a:p>
          <a:r>
            <a:rPr lang="en-US" sz="3200" dirty="0">
              <a:solidFill>
                <a:schemeClr val="bg1"/>
              </a:solidFill>
              <a:latin typeface="Arial" panose="020B0604020202020204" pitchFamily="34" charset="0"/>
              <a:cs typeface="Arial" panose="020B0604020202020204" pitchFamily="34" charset="0"/>
            </a:rPr>
            <a:t>Design Process</a:t>
          </a:r>
        </a:p>
      </dgm:t>
    </dgm:pt>
    <dgm:pt modelId="{A0276D8A-562A-4D68-A045-C3383A7F6845}" type="parTrans" cxnId="{7E1F5E1F-7286-4FE5-894A-8071CA7C0E00}">
      <dgm:prSet/>
      <dgm:spPr/>
      <dgm:t>
        <a:bodyPr/>
        <a:lstStyle/>
        <a:p>
          <a:endParaRPr lang="en-US"/>
        </a:p>
      </dgm:t>
    </dgm:pt>
    <dgm:pt modelId="{A9A1A9E3-E8CC-4A93-80F3-934D09FAE822}" type="sibTrans" cxnId="{7E1F5E1F-7286-4FE5-894A-8071CA7C0E00}">
      <dgm:prSet/>
      <dgm:spPr/>
      <dgm:t>
        <a:bodyPr/>
        <a:lstStyle/>
        <a:p>
          <a:endParaRPr lang="en-US"/>
        </a:p>
      </dgm:t>
    </dgm:pt>
    <dgm:pt modelId="{FCD0B830-D9C2-47AB-8925-8F5EC2D63720}">
      <dgm:prSet phldrT="[Text]" custT="1"/>
      <dgm:spPr/>
      <dgm:t>
        <a:bodyPr/>
        <a:lstStyle/>
        <a:p>
          <a:r>
            <a:rPr lang="en-US" sz="2000" dirty="0">
              <a:solidFill>
                <a:schemeClr val="tx1"/>
              </a:solidFill>
              <a:latin typeface="Arial" panose="020B0604020202020204" pitchFamily="34" charset="0"/>
              <a:cs typeface="Arial" panose="020B0604020202020204" pitchFamily="34" charset="0"/>
            </a:rPr>
            <a:t>Research</a:t>
          </a:r>
        </a:p>
      </dgm:t>
    </dgm:pt>
    <dgm:pt modelId="{CC37D1A1-4053-4CB7-9A50-F52B55CD945D}" type="parTrans" cxnId="{DFBBAB8B-1032-412A-B44A-25F4B01867FA}">
      <dgm:prSet/>
      <dgm:spPr/>
      <dgm:t>
        <a:bodyPr/>
        <a:lstStyle/>
        <a:p>
          <a:endParaRPr lang="en-US"/>
        </a:p>
      </dgm:t>
    </dgm:pt>
    <dgm:pt modelId="{74B9231F-52DC-4D72-9833-631CDC1BEB46}" type="sibTrans" cxnId="{DFBBAB8B-1032-412A-B44A-25F4B01867FA}">
      <dgm:prSet/>
      <dgm:spPr/>
      <dgm:t>
        <a:bodyPr/>
        <a:lstStyle/>
        <a:p>
          <a:endParaRPr lang="en-US"/>
        </a:p>
      </dgm:t>
    </dgm:pt>
    <dgm:pt modelId="{849DCA88-60D4-4F33-BD31-901F84E74704}">
      <dgm:prSet phldrT="[Text]" custT="1"/>
      <dgm:spPr>
        <a:solidFill>
          <a:schemeClr val="accent5"/>
        </a:solidFill>
      </dgm:spPr>
      <dgm:t>
        <a:bodyPr/>
        <a:lstStyle/>
        <a:p>
          <a:r>
            <a:rPr lang="en-US" sz="3200" dirty="0">
              <a:solidFill>
                <a:schemeClr val="bg1"/>
              </a:solidFill>
              <a:latin typeface="Arial" panose="020B0604020202020204" pitchFamily="34" charset="0"/>
              <a:cs typeface="Arial" panose="020B0604020202020204" pitchFamily="34" charset="0"/>
            </a:rPr>
            <a:t>Scientific Method</a:t>
          </a:r>
        </a:p>
      </dgm:t>
    </dgm:pt>
    <dgm:pt modelId="{A320CF9B-66CC-4D85-95E2-5C4081FCE8DC}" type="parTrans" cxnId="{85216AC1-B104-428F-A402-75EC1040E8EE}">
      <dgm:prSet/>
      <dgm:spPr/>
      <dgm:t>
        <a:bodyPr/>
        <a:lstStyle/>
        <a:p>
          <a:endParaRPr lang="en-US"/>
        </a:p>
      </dgm:t>
    </dgm:pt>
    <dgm:pt modelId="{7F5A2ED0-6B6E-478A-9202-3063D23598BC}" type="sibTrans" cxnId="{85216AC1-B104-428F-A402-75EC1040E8EE}">
      <dgm:prSet/>
      <dgm:spPr/>
      <dgm:t>
        <a:bodyPr/>
        <a:lstStyle/>
        <a:p>
          <a:endParaRPr lang="en-US"/>
        </a:p>
      </dgm:t>
    </dgm:pt>
    <dgm:pt modelId="{AAA2304D-9D9B-44FD-A009-FBE7B5CE8B8C}">
      <dgm:prSet phldrT="[Text]" custT="1"/>
      <dgm:spPr/>
      <dgm:t>
        <a:bodyPr/>
        <a:lstStyle/>
        <a:p>
          <a:r>
            <a:rPr lang="en-US" sz="2000" dirty="0">
              <a:solidFill>
                <a:schemeClr val="tx1"/>
              </a:solidFill>
              <a:latin typeface="Arial" panose="020B0604020202020204" pitchFamily="34" charset="0"/>
              <a:cs typeface="Arial" panose="020B0604020202020204" pitchFamily="34" charset="0"/>
            </a:rPr>
            <a:t>Observation/Question</a:t>
          </a:r>
        </a:p>
      </dgm:t>
    </dgm:pt>
    <dgm:pt modelId="{DFC9FB81-D51B-451A-A7CD-25B1DE6170DD}" type="parTrans" cxnId="{3CB191AC-720A-4C86-9CCB-776598954164}">
      <dgm:prSet/>
      <dgm:spPr/>
      <dgm:t>
        <a:bodyPr/>
        <a:lstStyle/>
        <a:p>
          <a:endParaRPr lang="en-US"/>
        </a:p>
      </dgm:t>
    </dgm:pt>
    <dgm:pt modelId="{BDF7DBC4-5CB8-4E9A-859A-D6A2CC64F893}" type="sibTrans" cxnId="{3CB191AC-720A-4C86-9CCB-776598954164}">
      <dgm:prSet/>
      <dgm:spPr/>
      <dgm:t>
        <a:bodyPr/>
        <a:lstStyle/>
        <a:p>
          <a:endParaRPr lang="en-US"/>
        </a:p>
      </dgm:t>
    </dgm:pt>
    <dgm:pt modelId="{B92A4C4A-3587-49EF-9B91-301940FEC450}">
      <dgm:prSet phldrT="[Text]" custT="1"/>
      <dgm:spPr>
        <a:solidFill>
          <a:schemeClr val="accent2"/>
        </a:solidFill>
      </dgm:spPr>
      <dgm:t>
        <a:bodyPr/>
        <a:lstStyle/>
        <a:p>
          <a:r>
            <a:rPr lang="en-US" sz="3200" dirty="0">
              <a:solidFill>
                <a:schemeClr val="bg1"/>
              </a:solidFill>
              <a:latin typeface="Arial" panose="020B0604020202020204" pitchFamily="34" charset="0"/>
              <a:cs typeface="Arial" panose="020B0604020202020204" pitchFamily="34" charset="0"/>
            </a:rPr>
            <a:t>Engineering Process</a:t>
          </a:r>
        </a:p>
      </dgm:t>
    </dgm:pt>
    <dgm:pt modelId="{47578EA1-DD95-47A6-8D2E-3D1AA5F79FF6}" type="parTrans" cxnId="{960FFF01-4DFB-4920-BD99-170C78400598}">
      <dgm:prSet/>
      <dgm:spPr/>
      <dgm:t>
        <a:bodyPr/>
        <a:lstStyle/>
        <a:p>
          <a:endParaRPr lang="en-US"/>
        </a:p>
      </dgm:t>
    </dgm:pt>
    <dgm:pt modelId="{8321FA8E-069D-412F-B033-682497F33382}" type="sibTrans" cxnId="{960FFF01-4DFB-4920-BD99-170C78400598}">
      <dgm:prSet/>
      <dgm:spPr/>
      <dgm:t>
        <a:bodyPr/>
        <a:lstStyle/>
        <a:p>
          <a:endParaRPr lang="en-US"/>
        </a:p>
      </dgm:t>
    </dgm:pt>
    <dgm:pt modelId="{C99009D1-43E2-498F-8F23-F919CA44A239}">
      <dgm:prSet phldrT="[Text]" custT="1"/>
      <dgm:spPr/>
      <dgm:t>
        <a:bodyPr/>
        <a:lstStyle/>
        <a:p>
          <a:pPr>
            <a:buSzPct val="130000"/>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Identify the Problem</a:t>
          </a:r>
        </a:p>
      </dgm:t>
    </dgm:pt>
    <dgm:pt modelId="{25BA3423-FE85-4706-AD15-200594471207}" type="parTrans" cxnId="{56A4A42C-8CAC-4499-A2C7-A37C1B2AD202}">
      <dgm:prSet/>
      <dgm:spPr/>
      <dgm:t>
        <a:bodyPr/>
        <a:lstStyle/>
        <a:p>
          <a:endParaRPr lang="en-US"/>
        </a:p>
      </dgm:t>
    </dgm:pt>
    <dgm:pt modelId="{8B228EFE-DFA9-4735-AFEC-8BC090D29585}" type="sibTrans" cxnId="{56A4A42C-8CAC-4499-A2C7-A37C1B2AD202}">
      <dgm:prSet/>
      <dgm:spPr/>
      <dgm:t>
        <a:bodyPr/>
        <a:lstStyle/>
        <a:p>
          <a:endParaRPr lang="en-US"/>
        </a:p>
      </dgm:t>
    </dgm:pt>
    <dgm:pt modelId="{75B72A55-CD4F-4D5D-93B1-D0C9ECFB3986}">
      <dgm:prSet phldrT="[Text]" custT="1"/>
      <dgm:spPr/>
      <dgm:t>
        <a:bodyPr/>
        <a:lstStyle/>
        <a:p>
          <a:r>
            <a:rPr lang="en-US" sz="2000" dirty="0">
              <a:solidFill>
                <a:schemeClr val="tx1"/>
              </a:solidFill>
              <a:latin typeface="Arial" panose="020B0604020202020204" pitchFamily="34" charset="0"/>
              <a:cs typeface="Arial" panose="020B0604020202020204" pitchFamily="34" charset="0"/>
            </a:rPr>
            <a:t>Define</a:t>
          </a:r>
        </a:p>
      </dgm:t>
    </dgm:pt>
    <dgm:pt modelId="{5C21879D-3BFD-4777-8087-CA4C553903EA}" type="parTrans" cxnId="{3A3DD267-B610-4BB8-92CC-DC324F0634AB}">
      <dgm:prSet/>
      <dgm:spPr/>
      <dgm:t>
        <a:bodyPr/>
        <a:lstStyle/>
        <a:p>
          <a:endParaRPr lang="en-US"/>
        </a:p>
      </dgm:t>
    </dgm:pt>
    <dgm:pt modelId="{F371D008-062D-4EF6-BF85-743F95AE23E2}" type="sibTrans" cxnId="{3A3DD267-B610-4BB8-92CC-DC324F0634AB}">
      <dgm:prSet/>
      <dgm:spPr/>
      <dgm:t>
        <a:bodyPr/>
        <a:lstStyle/>
        <a:p>
          <a:endParaRPr lang="en-US"/>
        </a:p>
      </dgm:t>
    </dgm:pt>
    <dgm:pt modelId="{246EC5BD-3172-4675-B365-155069E2C2CE}">
      <dgm:prSet phldrT="[Text]" custT="1"/>
      <dgm:spPr/>
      <dgm:t>
        <a:bodyPr/>
        <a:lstStyle/>
        <a:p>
          <a:r>
            <a:rPr lang="en-US" sz="2000" dirty="0">
              <a:solidFill>
                <a:schemeClr val="tx1"/>
              </a:solidFill>
              <a:latin typeface="Arial" panose="020B0604020202020204" pitchFamily="34" charset="0"/>
              <a:cs typeface="Arial" panose="020B0604020202020204" pitchFamily="34" charset="0"/>
            </a:rPr>
            <a:t>Ideate</a:t>
          </a:r>
        </a:p>
      </dgm:t>
    </dgm:pt>
    <dgm:pt modelId="{B27F5717-7249-49EC-927F-9F586835E591}" type="parTrans" cxnId="{DB3D76DA-AD4E-4245-A903-CE3D012310EC}">
      <dgm:prSet/>
      <dgm:spPr/>
      <dgm:t>
        <a:bodyPr/>
        <a:lstStyle/>
        <a:p>
          <a:endParaRPr lang="en-US"/>
        </a:p>
      </dgm:t>
    </dgm:pt>
    <dgm:pt modelId="{E63270C9-D28C-44EA-B4B7-D7EF17EB98DC}" type="sibTrans" cxnId="{DB3D76DA-AD4E-4245-A903-CE3D012310EC}">
      <dgm:prSet/>
      <dgm:spPr/>
      <dgm:t>
        <a:bodyPr/>
        <a:lstStyle/>
        <a:p>
          <a:endParaRPr lang="en-US"/>
        </a:p>
      </dgm:t>
    </dgm:pt>
    <dgm:pt modelId="{A01BB277-9652-47D2-BBEA-51AC5A85153C}">
      <dgm:prSet phldrT="[Text]" custT="1"/>
      <dgm:spPr/>
      <dgm:t>
        <a:bodyPr/>
        <a:lstStyle/>
        <a:p>
          <a:r>
            <a:rPr lang="en-US" sz="2000" dirty="0">
              <a:solidFill>
                <a:schemeClr val="tx1"/>
              </a:solidFill>
              <a:latin typeface="Arial" panose="020B0604020202020204" pitchFamily="34" charset="0"/>
              <a:cs typeface="Arial" panose="020B0604020202020204" pitchFamily="34" charset="0"/>
            </a:rPr>
            <a:t>Prototype</a:t>
          </a:r>
        </a:p>
      </dgm:t>
    </dgm:pt>
    <dgm:pt modelId="{ED6DFEE6-0202-441A-85A7-98571DCA61D9}" type="parTrans" cxnId="{A7A745CE-4F85-4EA9-8CEC-BAEB97F3E9BF}">
      <dgm:prSet/>
      <dgm:spPr/>
      <dgm:t>
        <a:bodyPr/>
        <a:lstStyle/>
        <a:p>
          <a:endParaRPr lang="en-US"/>
        </a:p>
      </dgm:t>
    </dgm:pt>
    <dgm:pt modelId="{BFC0C8CE-55FE-45B8-91BD-2B15C864B463}" type="sibTrans" cxnId="{A7A745CE-4F85-4EA9-8CEC-BAEB97F3E9BF}">
      <dgm:prSet/>
      <dgm:spPr/>
      <dgm:t>
        <a:bodyPr/>
        <a:lstStyle/>
        <a:p>
          <a:endParaRPr lang="en-US"/>
        </a:p>
      </dgm:t>
    </dgm:pt>
    <dgm:pt modelId="{5DE87C24-BE20-4B29-9147-26122D0B2DFD}">
      <dgm:prSet phldrT="[Text]" custT="1"/>
      <dgm:spPr/>
      <dgm:t>
        <a:bodyPr/>
        <a:lstStyle/>
        <a:p>
          <a:r>
            <a:rPr lang="en-US" sz="2000" dirty="0">
              <a:solidFill>
                <a:schemeClr val="tx1"/>
              </a:solidFill>
              <a:latin typeface="Arial" panose="020B0604020202020204" pitchFamily="34" charset="0"/>
              <a:cs typeface="Arial" panose="020B0604020202020204" pitchFamily="34" charset="0"/>
            </a:rPr>
            <a:t>Test</a:t>
          </a:r>
        </a:p>
      </dgm:t>
    </dgm:pt>
    <dgm:pt modelId="{A17B79A0-46BC-46D9-A0F5-038D33B81D10}" type="parTrans" cxnId="{F9C5D700-C91E-4DDA-856E-FD8A1D9A2D5B}">
      <dgm:prSet/>
      <dgm:spPr/>
      <dgm:t>
        <a:bodyPr/>
        <a:lstStyle/>
        <a:p>
          <a:endParaRPr lang="en-US"/>
        </a:p>
      </dgm:t>
    </dgm:pt>
    <dgm:pt modelId="{A3BCEA53-7047-4B6A-9C55-FF895AEB0D7E}" type="sibTrans" cxnId="{F9C5D700-C91E-4DDA-856E-FD8A1D9A2D5B}">
      <dgm:prSet/>
      <dgm:spPr/>
      <dgm:t>
        <a:bodyPr/>
        <a:lstStyle/>
        <a:p>
          <a:endParaRPr lang="en-US"/>
        </a:p>
      </dgm:t>
    </dgm:pt>
    <dgm:pt modelId="{7BA2A755-8CC4-449A-9C9E-0117B07873D2}">
      <dgm:prSet phldrT="[Text]" custT="1"/>
      <dgm:spPr/>
      <dgm:t>
        <a:bodyPr/>
        <a:lstStyle/>
        <a:p>
          <a:r>
            <a:rPr lang="en-US" sz="2000" dirty="0">
              <a:solidFill>
                <a:schemeClr val="tx1"/>
              </a:solidFill>
              <a:latin typeface="Arial" panose="020B0604020202020204" pitchFamily="34" charset="0"/>
              <a:cs typeface="Arial" panose="020B0604020202020204" pitchFamily="34" charset="0"/>
            </a:rPr>
            <a:t>Organize</a:t>
          </a:r>
        </a:p>
      </dgm:t>
    </dgm:pt>
    <dgm:pt modelId="{A2599A81-9334-4016-8318-E1F0DEE91178}" type="parTrans" cxnId="{432956D5-FDC1-4644-9DDB-22F76AA71B05}">
      <dgm:prSet/>
      <dgm:spPr/>
      <dgm:t>
        <a:bodyPr/>
        <a:lstStyle/>
        <a:p>
          <a:endParaRPr lang="en-US"/>
        </a:p>
      </dgm:t>
    </dgm:pt>
    <dgm:pt modelId="{5C0598ED-8996-4ACE-B2BF-9F4F9C5708CD}" type="sibTrans" cxnId="{432956D5-FDC1-4644-9DDB-22F76AA71B05}">
      <dgm:prSet/>
      <dgm:spPr/>
      <dgm:t>
        <a:bodyPr/>
        <a:lstStyle/>
        <a:p>
          <a:endParaRPr lang="en-US"/>
        </a:p>
      </dgm:t>
    </dgm:pt>
    <dgm:pt modelId="{2B46116D-BEDC-4D3B-95F1-DB3A68722CB6}">
      <dgm:prSet phldrT="[Text]" custT="1"/>
      <dgm:spPr/>
      <dgm:t>
        <a:bodyPr/>
        <a:lstStyle/>
        <a:p>
          <a:r>
            <a:rPr lang="en-US" sz="2000" dirty="0">
              <a:solidFill>
                <a:schemeClr val="tx1"/>
              </a:solidFill>
              <a:latin typeface="Arial" panose="020B0604020202020204" pitchFamily="34" charset="0"/>
              <a:cs typeface="Arial" panose="020B0604020202020204" pitchFamily="34" charset="0"/>
            </a:rPr>
            <a:t>Rehearse/Research</a:t>
          </a:r>
        </a:p>
      </dgm:t>
    </dgm:pt>
    <dgm:pt modelId="{68FB413D-2944-49CD-9DD9-2C349520274F}" type="parTrans" cxnId="{CAC25BB2-BB34-47A6-ACE9-BC03D6E61F88}">
      <dgm:prSet/>
      <dgm:spPr/>
      <dgm:t>
        <a:bodyPr/>
        <a:lstStyle/>
        <a:p>
          <a:endParaRPr lang="en-US"/>
        </a:p>
      </dgm:t>
    </dgm:pt>
    <dgm:pt modelId="{9532D03B-4938-4061-B4B9-CE9061776BF4}" type="sibTrans" cxnId="{CAC25BB2-BB34-47A6-ACE9-BC03D6E61F88}">
      <dgm:prSet/>
      <dgm:spPr/>
      <dgm:t>
        <a:bodyPr/>
        <a:lstStyle/>
        <a:p>
          <a:endParaRPr lang="en-US"/>
        </a:p>
      </dgm:t>
    </dgm:pt>
    <dgm:pt modelId="{D3BB47D3-3106-4EC8-8C31-B51689188AC5}">
      <dgm:prSet phldrT="[Text]" custT="1"/>
      <dgm:spPr/>
      <dgm:t>
        <a:bodyPr/>
        <a:lstStyle/>
        <a:p>
          <a:r>
            <a:rPr lang="en-US" sz="2000" dirty="0">
              <a:solidFill>
                <a:schemeClr val="tx1"/>
              </a:solidFill>
              <a:latin typeface="Arial" panose="020B0604020202020204" pitchFamily="34" charset="0"/>
              <a:cs typeface="Arial" panose="020B0604020202020204" pitchFamily="34" charset="0"/>
            </a:rPr>
            <a:t>Refine</a:t>
          </a:r>
        </a:p>
      </dgm:t>
    </dgm:pt>
    <dgm:pt modelId="{D03AB1BF-5DE8-4E95-A4C8-1263B10A939C}" type="parTrans" cxnId="{8249808A-28E3-49F8-986A-38800E2B6D23}">
      <dgm:prSet/>
      <dgm:spPr/>
      <dgm:t>
        <a:bodyPr/>
        <a:lstStyle/>
        <a:p>
          <a:endParaRPr lang="en-US"/>
        </a:p>
      </dgm:t>
    </dgm:pt>
    <dgm:pt modelId="{004B57F6-8322-4242-8B13-5C611487956A}" type="sibTrans" cxnId="{8249808A-28E3-49F8-986A-38800E2B6D23}">
      <dgm:prSet/>
      <dgm:spPr/>
      <dgm:t>
        <a:bodyPr/>
        <a:lstStyle/>
        <a:p>
          <a:endParaRPr lang="en-US"/>
        </a:p>
      </dgm:t>
    </dgm:pt>
    <dgm:pt modelId="{62E4218C-A26A-474E-9E4C-75FB1A7A22D2}">
      <dgm:prSet phldrT="[Text]" custT="1"/>
      <dgm:spPr/>
      <dgm:t>
        <a:bodyPr/>
        <a:lstStyle/>
        <a:p>
          <a:r>
            <a:rPr lang="en-US" sz="2000" dirty="0">
              <a:solidFill>
                <a:schemeClr val="tx1"/>
              </a:solidFill>
              <a:latin typeface="Arial" panose="020B0604020202020204" pitchFamily="34" charset="0"/>
              <a:cs typeface="Arial" panose="020B0604020202020204" pitchFamily="34" charset="0"/>
            </a:rPr>
            <a:t>Perform/Present</a:t>
          </a:r>
        </a:p>
      </dgm:t>
    </dgm:pt>
    <dgm:pt modelId="{760A3CBC-49ED-431E-BCCF-E8C3BD8245AB}" type="parTrans" cxnId="{D5A22D7A-8629-4376-BDEC-6BD3F58F91EF}">
      <dgm:prSet/>
      <dgm:spPr/>
      <dgm:t>
        <a:bodyPr/>
        <a:lstStyle/>
        <a:p>
          <a:endParaRPr lang="en-US"/>
        </a:p>
      </dgm:t>
    </dgm:pt>
    <dgm:pt modelId="{CE6C5A20-CAA1-451B-9F3F-76CB0512600E}" type="sibTrans" cxnId="{D5A22D7A-8629-4376-BDEC-6BD3F58F91EF}">
      <dgm:prSet/>
      <dgm:spPr/>
      <dgm:t>
        <a:bodyPr/>
        <a:lstStyle/>
        <a:p>
          <a:endParaRPr lang="en-US"/>
        </a:p>
      </dgm:t>
    </dgm:pt>
    <dgm:pt modelId="{9E156D40-C83A-4528-8256-22A93C3689EB}">
      <dgm:prSet custT="1"/>
      <dgm:spPr/>
      <dgm:t>
        <a:bodyPr/>
        <a:lstStyle/>
        <a:p>
          <a:r>
            <a:rPr lang="en-US" sz="2000">
              <a:solidFill>
                <a:schemeClr val="tx1"/>
              </a:solidFill>
              <a:latin typeface="Arial" panose="020B0604020202020204" pitchFamily="34" charset="0"/>
              <a:cs typeface="Arial" panose="020B0604020202020204" pitchFamily="34" charset="0"/>
            </a:rPr>
            <a:t>Research &amp; Brainstorm</a:t>
          </a:r>
          <a:endParaRPr lang="en-US" sz="2000" dirty="0">
            <a:solidFill>
              <a:schemeClr val="tx1"/>
            </a:solidFill>
            <a:latin typeface="Arial" panose="020B0604020202020204" pitchFamily="34" charset="0"/>
            <a:cs typeface="Arial" panose="020B0604020202020204" pitchFamily="34" charset="0"/>
          </a:endParaRPr>
        </a:p>
      </dgm:t>
    </dgm:pt>
    <dgm:pt modelId="{E73FEA95-C983-40F3-A31B-02913BD22290}" type="parTrans" cxnId="{4941A060-B36D-46E3-A6AB-2A7BAC51235A}">
      <dgm:prSet/>
      <dgm:spPr/>
      <dgm:t>
        <a:bodyPr/>
        <a:lstStyle/>
        <a:p>
          <a:endParaRPr lang="en-US"/>
        </a:p>
      </dgm:t>
    </dgm:pt>
    <dgm:pt modelId="{039DA365-1398-4850-AC0A-192FDF3B2BEE}" type="sibTrans" cxnId="{4941A060-B36D-46E3-A6AB-2A7BAC51235A}">
      <dgm:prSet/>
      <dgm:spPr/>
      <dgm:t>
        <a:bodyPr/>
        <a:lstStyle/>
        <a:p>
          <a:endParaRPr lang="en-US"/>
        </a:p>
      </dgm:t>
    </dgm:pt>
    <dgm:pt modelId="{E1E0D0EC-7C71-42C4-B223-032E696F739B}">
      <dgm:prSet custT="1"/>
      <dgm:spPr/>
      <dgm:t>
        <a:bodyPr/>
        <a:lstStyle/>
        <a:p>
          <a:r>
            <a:rPr lang="en-US" sz="2000">
              <a:solidFill>
                <a:schemeClr val="tx1"/>
              </a:solidFill>
              <a:latin typeface="Arial" panose="020B0604020202020204" pitchFamily="34" charset="0"/>
              <a:cs typeface="Arial" panose="020B0604020202020204" pitchFamily="34" charset="0"/>
            </a:rPr>
            <a:t>Build</a:t>
          </a:r>
          <a:endParaRPr lang="en-US" sz="2000" dirty="0">
            <a:solidFill>
              <a:schemeClr val="tx1"/>
            </a:solidFill>
            <a:latin typeface="Arial" panose="020B0604020202020204" pitchFamily="34" charset="0"/>
            <a:cs typeface="Arial" panose="020B0604020202020204" pitchFamily="34" charset="0"/>
          </a:endParaRPr>
        </a:p>
      </dgm:t>
    </dgm:pt>
    <dgm:pt modelId="{850142A2-AF5D-479B-A5C6-DECC6E248F33}" type="parTrans" cxnId="{DAA42F7F-2140-47E3-8D2D-78F11CE9FDB1}">
      <dgm:prSet/>
      <dgm:spPr/>
      <dgm:t>
        <a:bodyPr/>
        <a:lstStyle/>
        <a:p>
          <a:endParaRPr lang="en-US"/>
        </a:p>
      </dgm:t>
    </dgm:pt>
    <dgm:pt modelId="{7031BF84-9BD7-414D-B246-9605382BD563}" type="sibTrans" cxnId="{DAA42F7F-2140-47E3-8D2D-78F11CE9FDB1}">
      <dgm:prSet/>
      <dgm:spPr/>
      <dgm:t>
        <a:bodyPr/>
        <a:lstStyle/>
        <a:p>
          <a:endParaRPr lang="en-US"/>
        </a:p>
      </dgm:t>
    </dgm:pt>
    <dgm:pt modelId="{3930BA5B-0199-4822-B83D-AFB3F1819EE3}">
      <dgm:prSet custT="1"/>
      <dgm:spPr/>
      <dgm:t>
        <a:bodyPr/>
        <a:lstStyle/>
        <a:p>
          <a:r>
            <a:rPr lang="en-US" sz="2000" dirty="0">
              <a:solidFill>
                <a:schemeClr val="tx1"/>
              </a:solidFill>
              <a:latin typeface="Arial" panose="020B0604020202020204" pitchFamily="34" charset="0"/>
              <a:cs typeface="Arial" panose="020B0604020202020204" pitchFamily="34" charset="0"/>
            </a:rPr>
            <a:t>Test</a:t>
          </a:r>
        </a:p>
      </dgm:t>
    </dgm:pt>
    <dgm:pt modelId="{77F8FC77-F264-4D75-BC63-DBFF627721D1}" type="parTrans" cxnId="{AE871B07-F933-4A03-A23C-15347F01BE73}">
      <dgm:prSet/>
      <dgm:spPr/>
      <dgm:t>
        <a:bodyPr/>
        <a:lstStyle/>
        <a:p>
          <a:endParaRPr lang="en-US"/>
        </a:p>
      </dgm:t>
    </dgm:pt>
    <dgm:pt modelId="{F5957A4F-4612-4E19-BFF8-574F6CECA63B}" type="sibTrans" cxnId="{AE871B07-F933-4A03-A23C-15347F01BE73}">
      <dgm:prSet/>
      <dgm:spPr/>
      <dgm:t>
        <a:bodyPr/>
        <a:lstStyle/>
        <a:p>
          <a:endParaRPr lang="en-US"/>
        </a:p>
      </dgm:t>
    </dgm:pt>
    <dgm:pt modelId="{4F99E7BB-07E8-4D07-A77A-B559F3CF7DF3}">
      <dgm:prSet custT="1"/>
      <dgm:spPr/>
      <dgm:t>
        <a:bodyPr/>
        <a:lstStyle/>
        <a:p>
          <a:r>
            <a:rPr lang="en-US" sz="2000">
              <a:solidFill>
                <a:schemeClr val="tx1"/>
              </a:solidFill>
              <a:latin typeface="Arial" panose="020B0604020202020204" pitchFamily="34" charset="0"/>
              <a:cs typeface="Arial" panose="020B0604020202020204" pitchFamily="34" charset="0"/>
            </a:rPr>
            <a:t>Improve</a:t>
          </a:r>
          <a:endParaRPr lang="en-US" sz="2000" dirty="0">
            <a:solidFill>
              <a:schemeClr val="tx1"/>
            </a:solidFill>
            <a:latin typeface="Arial" panose="020B0604020202020204" pitchFamily="34" charset="0"/>
            <a:cs typeface="Arial" panose="020B0604020202020204" pitchFamily="34" charset="0"/>
          </a:endParaRPr>
        </a:p>
      </dgm:t>
    </dgm:pt>
    <dgm:pt modelId="{2B482CC3-0029-4C33-A439-92851630DDD6}" type="parTrans" cxnId="{BA7738F7-0AA1-4AB1-832F-7DF4E920A439}">
      <dgm:prSet/>
      <dgm:spPr/>
      <dgm:t>
        <a:bodyPr/>
        <a:lstStyle/>
        <a:p>
          <a:endParaRPr lang="en-US"/>
        </a:p>
      </dgm:t>
    </dgm:pt>
    <dgm:pt modelId="{7ADAC961-513A-4449-8719-CECCDA25CDE4}" type="sibTrans" cxnId="{BA7738F7-0AA1-4AB1-832F-7DF4E920A439}">
      <dgm:prSet/>
      <dgm:spPr/>
      <dgm:t>
        <a:bodyPr/>
        <a:lstStyle/>
        <a:p>
          <a:endParaRPr lang="en-US"/>
        </a:p>
      </dgm:t>
    </dgm:pt>
    <dgm:pt modelId="{32AF7BA4-AB5E-4A5B-A6C7-657000BA79D8}">
      <dgm:prSet custT="1"/>
      <dgm:spPr/>
      <dgm:t>
        <a:bodyPr/>
        <a:lstStyle/>
        <a:p>
          <a:r>
            <a:rPr lang="en-US" sz="2000" dirty="0">
              <a:solidFill>
                <a:schemeClr val="tx1"/>
              </a:solidFill>
              <a:latin typeface="Arial" panose="020B0604020202020204" pitchFamily="34" charset="0"/>
              <a:cs typeface="Arial" panose="020B0604020202020204" pitchFamily="34" charset="0"/>
            </a:rPr>
            <a:t>Present Solutions</a:t>
          </a:r>
        </a:p>
      </dgm:t>
    </dgm:pt>
    <dgm:pt modelId="{65E9775F-B78C-47C3-8435-48012C14C4F7}" type="parTrans" cxnId="{51900FCF-0A2D-46A1-9FAD-82495FF9B280}">
      <dgm:prSet/>
      <dgm:spPr/>
      <dgm:t>
        <a:bodyPr/>
        <a:lstStyle/>
        <a:p>
          <a:endParaRPr lang="en-US"/>
        </a:p>
      </dgm:t>
    </dgm:pt>
    <dgm:pt modelId="{8C24EE26-7957-4787-9296-4F05C67B30E0}" type="sibTrans" cxnId="{51900FCF-0A2D-46A1-9FAD-82495FF9B280}">
      <dgm:prSet/>
      <dgm:spPr/>
      <dgm:t>
        <a:bodyPr/>
        <a:lstStyle/>
        <a:p>
          <a:endParaRPr lang="en-US"/>
        </a:p>
      </dgm:t>
    </dgm:pt>
    <dgm:pt modelId="{D5F8CDA0-3D8E-4877-8914-4ADBB9B70498}">
      <dgm:prSet phldrT="[Text]" custT="1"/>
      <dgm:spPr/>
      <dgm:t>
        <a:bodyPr/>
        <a:lstStyle/>
        <a:p>
          <a:r>
            <a:rPr lang="en-US" sz="2000" dirty="0">
              <a:solidFill>
                <a:schemeClr val="tx1"/>
              </a:solidFill>
              <a:latin typeface="Arial" panose="020B0604020202020204" pitchFamily="34" charset="0"/>
              <a:cs typeface="Arial" panose="020B0604020202020204" pitchFamily="34" charset="0"/>
            </a:rPr>
            <a:t>Research</a:t>
          </a:r>
        </a:p>
      </dgm:t>
    </dgm:pt>
    <dgm:pt modelId="{745224F2-83C5-4AAF-AB99-5A3445227F0F}" type="parTrans" cxnId="{BD84EB93-E291-4D79-AAD6-F9909C30CD86}">
      <dgm:prSet/>
      <dgm:spPr/>
      <dgm:t>
        <a:bodyPr/>
        <a:lstStyle/>
        <a:p>
          <a:endParaRPr lang="en-US"/>
        </a:p>
      </dgm:t>
    </dgm:pt>
    <dgm:pt modelId="{137C107F-AB98-4E3A-8D7C-525EAA7ADDD9}" type="sibTrans" cxnId="{BD84EB93-E291-4D79-AAD6-F9909C30CD86}">
      <dgm:prSet/>
      <dgm:spPr/>
      <dgm:t>
        <a:bodyPr/>
        <a:lstStyle/>
        <a:p>
          <a:endParaRPr lang="en-US"/>
        </a:p>
      </dgm:t>
    </dgm:pt>
    <dgm:pt modelId="{8C849ADA-49C9-4DFC-A1A7-5029B9DFD43E}">
      <dgm:prSet phldrT="[Text]" custT="1"/>
      <dgm:spPr/>
      <dgm:t>
        <a:bodyPr/>
        <a:lstStyle/>
        <a:p>
          <a:r>
            <a:rPr lang="en-US" sz="2000" dirty="0">
              <a:solidFill>
                <a:schemeClr val="tx1"/>
              </a:solidFill>
              <a:latin typeface="Arial" panose="020B0604020202020204" pitchFamily="34" charset="0"/>
              <a:cs typeface="Arial" panose="020B0604020202020204" pitchFamily="34" charset="0"/>
            </a:rPr>
            <a:t>Hypothesis</a:t>
          </a:r>
        </a:p>
      </dgm:t>
    </dgm:pt>
    <dgm:pt modelId="{ABDA6B2B-6DE1-4D08-912D-89D2786290E2}" type="parTrans" cxnId="{041F5465-15E9-48FF-BA58-2EC5EE567993}">
      <dgm:prSet/>
      <dgm:spPr/>
      <dgm:t>
        <a:bodyPr/>
        <a:lstStyle/>
        <a:p>
          <a:endParaRPr lang="en-US"/>
        </a:p>
      </dgm:t>
    </dgm:pt>
    <dgm:pt modelId="{3093DAF7-7338-4FBC-A429-CCDB9F6B091B}" type="sibTrans" cxnId="{041F5465-15E9-48FF-BA58-2EC5EE567993}">
      <dgm:prSet/>
      <dgm:spPr/>
      <dgm:t>
        <a:bodyPr/>
        <a:lstStyle/>
        <a:p>
          <a:endParaRPr lang="en-US"/>
        </a:p>
      </dgm:t>
    </dgm:pt>
    <dgm:pt modelId="{56619A94-169F-410C-825B-F4695E2CFDB5}">
      <dgm:prSet phldrT="[Text]" custT="1"/>
      <dgm:spPr/>
      <dgm:t>
        <a:bodyPr/>
        <a:lstStyle/>
        <a:p>
          <a:r>
            <a:rPr lang="en-US" sz="2000" dirty="0">
              <a:solidFill>
                <a:schemeClr val="tx1"/>
              </a:solidFill>
              <a:latin typeface="Arial" panose="020B0604020202020204" pitchFamily="34" charset="0"/>
              <a:cs typeface="Arial" panose="020B0604020202020204" pitchFamily="34" charset="0"/>
            </a:rPr>
            <a:t>Experiment</a:t>
          </a:r>
        </a:p>
      </dgm:t>
    </dgm:pt>
    <dgm:pt modelId="{BE2C5BFA-FEBE-4CE3-BFD4-F205DA830943}" type="parTrans" cxnId="{3EC0065E-FB23-467E-A9D6-C549999B4129}">
      <dgm:prSet/>
      <dgm:spPr/>
      <dgm:t>
        <a:bodyPr/>
        <a:lstStyle/>
        <a:p>
          <a:endParaRPr lang="en-US"/>
        </a:p>
      </dgm:t>
    </dgm:pt>
    <dgm:pt modelId="{91E62630-B261-4D10-A933-FB33984AF3AD}" type="sibTrans" cxnId="{3EC0065E-FB23-467E-A9D6-C549999B4129}">
      <dgm:prSet/>
      <dgm:spPr/>
      <dgm:t>
        <a:bodyPr/>
        <a:lstStyle/>
        <a:p>
          <a:endParaRPr lang="en-US"/>
        </a:p>
      </dgm:t>
    </dgm:pt>
    <dgm:pt modelId="{B0E7D13F-D20B-4C4A-9F30-2C83D5662336}">
      <dgm:prSet phldrT="[Text]" custT="1"/>
      <dgm:spPr/>
      <dgm:t>
        <a:bodyPr/>
        <a:lstStyle/>
        <a:p>
          <a:r>
            <a:rPr lang="en-US" sz="2000" dirty="0">
              <a:solidFill>
                <a:schemeClr val="tx1"/>
              </a:solidFill>
              <a:latin typeface="Arial" panose="020B0604020202020204" pitchFamily="34" charset="0"/>
              <a:cs typeface="Arial" panose="020B0604020202020204" pitchFamily="34" charset="0"/>
            </a:rPr>
            <a:t>Analysis</a:t>
          </a:r>
        </a:p>
      </dgm:t>
    </dgm:pt>
    <dgm:pt modelId="{7D1C4E10-0C2D-4D7E-98DD-EEA7302450B4}" type="parTrans" cxnId="{0B6DEADD-8D33-44FF-9FE8-F1EBC4E00A84}">
      <dgm:prSet/>
      <dgm:spPr/>
      <dgm:t>
        <a:bodyPr/>
        <a:lstStyle/>
        <a:p>
          <a:endParaRPr lang="en-US"/>
        </a:p>
      </dgm:t>
    </dgm:pt>
    <dgm:pt modelId="{AFCF17B8-C8CE-45A9-B79A-952CDE92B7CF}" type="sibTrans" cxnId="{0B6DEADD-8D33-44FF-9FE8-F1EBC4E00A84}">
      <dgm:prSet/>
      <dgm:spPr/>
      <dgm:t>
        <a:bodyPr/>
        <a:lstStyle/>
        <a:p>
          <a:endParaRPr lang="en-US"/>
        </a:p>
      </dgm:t>
    </dgm:pt>
    <dgm:pt modelId="{51367582-BE53-4FE7-8286-E65534471E05}">
      <dgm:prSet phldrT="[Text]" custT="1"/>
      <dgm:spPr/>
      <dgm:t>
        <a:bodyPr/>
        <a:lstStyle/>
        <a:p>
          <a:r>
            <a:rPr lang="en-US" sz="2000" dirty="0">
              <a:solidFill>
                <a:schemeClr val="tx1"/>
              </a:solidFill>
              <a:latin typeface="Arial" panose="020B0604020202020204" pitchFamily="34" charset="0"/>
              <a:cs typeface="Arial" panose="020B0604020202020204" pitchFamily="34" charset="0"/>
            </a:rPr>
            <a:t>Conclusion</a:t>
          </a:r>
        </a:p>
      </dgm:t>
    </dgm:pt>
    <dgm:pt modelId="{F869FDF2-44A9-446D-B833-214CAE6638F3}" type="parTrans" cxnId="{9AFC900A-3410-4B50-BE9D-344739B1343F}">
      <dgm:prSet/>
      <dgm:spPr/>
      <dgm:t>
        <a:bodyPr/>
        <a:lstStyle/>
        <a:p>
          <a:endParaRPr lang="en-US"/>
        </a:p>
      </dgm:t>
    </dgm:pt>
    <dgm:pt modelId="{9A5B5B4C-90FC-4F4C-AC17-A3DD3FC5857A}" type="sibTrans" cxnId="{9AFC900A-3410-4B50-BE9D-344739B1343F}">
      <dgm:prSet/>
      <dgm:spPr/>
      <dgm:t>
        <a:bodyPr/>
        <a:lstStyle/>
        <a:p>
          <a:endParaRPr lang="en-US"/>
        </a:p>
      </dgm:t>
    </dgm:pt>
    <dgm:pt modelId="{21813FBD-0EFC-41B6-AD59-A59A5AD120CB}" type="pres">
      <dgm:prSet presAssocID="{708AC7A3-D5B4-48B3-BC6F-6248EE734ECB}" presName="Name0" presStyleCnt="0">
        <dgm:presLayoutVars>
          <dgm:dir/>
          <dgm:animLvl val="lvl"/>
          <dgm:resizeHandles val="exact"/>
        </dgm:presLayoutVars>
      </dgm:prSet>
      <dgm:spPr/>
    </dgm:pt>
    <dgm:pt modelId="{612D157F-B7B9-464E-A7FD-E36DE79E78E8}" type="pres">
      <dgm:prSet presAssocID="{5C6E79F8-62B3-4FE4-B88C-ED0E56DE1F4D}" presName="composite" presStyleCnt="0"/>
      <dgm:spPr/>
    </dgm:pt>
    <dgm:pt modelId="{8D50847D-1BEF-454F-894F-5AF0639C3E89}" type="pres">
      <dgm:prSet presAssocID="{5C6E79F8-62B3-4FE4-B88C-ED0E56DE1F4D}" presName="parTx" presStyleLbl="alignNode1" presStyleIdx="0" presStyleCnt="4">
        <dgm:presLayoutVars>
          <dgm:chMax val="0"/>
          <dgm:chPref val="0"/>
          <dgm:bulletEnabled val="1"/>
        </dgm:presLayoutVars>
      </dgm:prSet>
      <dgm:spPr/>
    </dgm:pt>
    <dgm:pt modelId="{5B04FF8A-EBA5-413C-8089-EE0CBCEB8B22}" type="pres">
      <dgm:prSet presAssocID="{5C6E79F8-62B3-4FE4-B88C-ED0E56DE1F4D}" presName="desTx" presStyleLbl="alignAccFollowNode1" presStyleIdx="0" presStyleCnt="4">
        <dgm:presLayoutVars>
          <dgm:bulletEnabled val="1"/>
        </dgm:presLayoutVars>
      </dgm:prSet>
      <dgm:spPr/>
    </dgm:pt>
    <dgm:pt modelId="{91ECBBC2-6219-455A-84DD-D9BCE895753D}" type="pres">
      <dgm:prSet presAssocID="{311C61DD-26A2-41F8-B372-8AD904FEBA0C}" presName="space" presStyleCnt="0"/>
      <dgm:spPr/>
    </dgm:pt>
    <dgm:pt modelId="{2302AE9F-9248-4845-860F-2908B563F125}" type="pres">
      <dgm:prSet presAssocID="{FCD8E954-8D2D-423F-ABFD-96F18C89D10A}" presName="composite" presStyleCnt="0"/>
      <dgm:spPr/>
    </dgm:pt>
    <dgm:pt modelId="{CB3C57A8-78C5-4B25-BED1-47846113B066}" type="pres">
      <dgm:prSet presAssocID="{FCD8E954-8D2D-423F-ABFD-96F18C89D10A}" presName="parTx" presStyleLbl="alignNode1" presStyleIdx="1" presStyleCnt="4">
        <dgm:presLayoutVars>
          <dgm:chMax val="0"/>
          <dgm:chPref val="0"/>
          <dgm:bulletEnabled val="1"/>
        </dgm:presLayoutVars>
      </dgm:prSet>
      <dgm:spPr/>
    </dgm:pt>
    <dgm:pt modelId="{A2FD528C-2541-4A79-9DC1-0604CFD10CD1}" type="pres">
      <dgm:prSet presAssocID="{FCD8E954-8D2D-423F-ABFD-96F18C89D10A}" presName="desTx" presStyleLbl="alignAccFollowNode1" presStyleIdx="1" presStyleCnt="4">
        <dgm:presLayoutVars>
          <dgm:bulletEnabled val="1"/>
        </dgm:presLayoutVars>
      </dgm:prSet>
      <dgm:spPr/>
    </dgm:pt>
    <dgm:pt modelId="{0A1D4B1E-BA85-4FB1-BD77-811521935E0A}" type="pres">
      <dgm:prSet presAssocID="{A9A1A9E3-E8CC-4A93-80F3-934D09FAE822}" presName="space" presStyleCnt="0"/>
      <dgm:spPr/>
    </dgm:pt>
    <dgm:pt modelId="{30D8A4EB-FDD8-4B79-8732-D97D918AED2D}" type="pres">
      <dgm:prSet presAssocID="{849DCA88-60D4-4F33-BD31-901F84E74704}" presName="composite" presStyleCnt="0"/>
      <dgm:spPr/>
    </dgm:pt>
    <dgm:pt modelId="{55B49F47-662B-4E5A-A29D-09C5A1903C2F}" type="pres">
      <dgm:prSet presAssocID="{849DCA88-60D4-4F33-BD31-901F84E74704}" presName="parTx" presStyleLbl="alignNode1" presStyleIdx="2" presStyleCnt="4">
        <dgm:presLayoutVars>
          <dgm:chMax val="0"/>
          <dgm:chPref val="0"/>
          <dgm:bulletEnabled val="1"/>
        </dgm:presLayoutVars>
      </dgm:prSet>
      <dgm:spPr/>
    </dgm:pt>
    <dgm:pt modelId="{682C781C-2A81-4DB9-9FDA-503705731BFE}" type="pres">
      <dgm:prSet presAssocID="{849DCA88-60D4-4F33-BD31-901F84E74704}" presName="desTx" presStyleLbl="alignAccFollowNode1" presStyleIdx="2" presStyleCnt="4">
        <dgm:presLayoutVars>
          <dgm:bulletEnabled val="1"/>
        </dgm:presLayoutVars>
      </dgm:prSet>
      <dgm:spPr/>
    </dgm:pt>
    <dgm:pt modelId="{D4A4F784-9562-43D1-824F-BFF89839C7C3}" type="pres">
      <dgm:prSet presAssocID="{7F5A2ED0-6B6E-478A-9202-3063D23598BC}" presName="space" presStyleCnt="0"/>
      <dgm:spPr/>
    </dgm:pt>
    <dgm:pt modelId="{B650D1E4-F2CC-43DB-A595-573E442EC516}" type="pres">
      <dgm:prSet presAssocID="{B92A4C4A-3587-49EF-9B91-301940FEC450}" presName="composite" presStyleCnt="0"/>
      <dgm:spPr/>
    </dgm:pt>
    <dgm:pt modelId="{ECF6F3AE-92AF-4F4C-A254-3F8CEE1D3526}" type="pres">
      <dgm:prSet presAssocID="{B92A4C4A-3587-49EF-9B91-301940FEC450}" presName="parTx" presStyleLbl="alignNode1" presStyleIdx="3" presStyleCnt="4">
        <dgm:presLayoutVars>
          <dgm:chMax val="0"/>
          <dgm:chPref val="0"/>
          <dgm:bulletEnabled val="1"/>
        </dgm:presLayoutVars>
      </dgm:prSet>
      <dgm:spPr/>
    </dgm:pt>
    <dgm:pt modelId="{330A7FB9-FFF5-400A-AC50-2F5C1C98B883}" type="pres">
      <dgm:prSet presAssocID="{B92A4C4A-3587-49EF-9B91-301940FEC450}" presName="desTx" presStyleLbl="alignAccFollowNode1" presStyleIdx="3" presStyleCnt="4">
        <dgm:presLayoutVars>
          <dgm:bulletEnabled val="1"/>
        </dgm:presLayoutVars>
      </dgm:prSet>
      <dgm:spPr/>
    </dgm:pt>
  </dgm:ptLst>
  <dgm:cxnLst>
    <dgm:cxn modelId="{F9C5D700-C91E-4DDA-856E-FD8A1D9A2D5B}" srcId="{FCD8E954-8D2D-423F-ABFD-96F18C89D10A}" destId="{5DE87C24-BE20-4B29-9147-26122D0B2DFD}" srcOrd="4" destOrd="0" parTransId="{A17B79A0-46BC-46D9-A0F5-038D33B81D10}" sibTransId="{A3BCEA53-7047-4B6A-9C55-FF895AEB0D7E}"/>
    <dgm:cxn modelId="{960FFF01-4DFB-4920-BD99-170C78400598}" srcId="{708AC7A3-D5B4-48B3-BC6F-6248EE734ECB}" destId="{B92A4C4A-3587-49EF-9B91-301940FEC450}" srcOrd="3" destOrd="0" parTransId="{47578EA1-DD95-47A6-8D2E-3D1AA5F79FF6}" sibTransId="{8321FA8E-069D-412F-B033-682497F33382}"/>
    <dgm:cxn modelId="{AE871B07-F933-4A03-A23C-15347F01BE73}" srcId="{B92A4C4A-3587-49EF-9B91-301940FEC450}" destId="{3930BA5B-0199-4822-B83D-AFB3F1819EE3}" srcOrd="3" destOrd="0" parTransId="{77F8FC77-F264-4D75-BC63-DBFF627721D1}" sibTransId="{F5957A4F-4612-4E19-BFF8-574F6CECA63B}"/>
    <dgm:cxn modelId="{9AFC900A-3410-4B50-BE9D-344739B1343F}" srcId="{849DCA88-60D4-4F33-BD31-901F84E74704}" destId="{51367582-BE53-4FE7-8286-E65534471E05}" srcOrd="5" destOrd="0" parTransId="{F869FDF2-44A9-446D-B833-214CAE6638F3}" sibTransId="{9A5B5B4C-90FC-4F4C-AC17-A3DD3FC5857A}"/>
    <dgm:cxn modelId="{96960E0E-5606-4F73-8DAA-DC0FA290596A}" type="presOf" srcId="{3930BA5B-0199-4822-B83D-AFB3F1819EE3}" destId="{330A7FB9-FFF5-400A-AC50-2F5C1C98B883}" srcOrd="0" destOrd="3" presId="urn:microsoft.com/office/officeart/2005/8/layout/hList1"/>
    <dgm:cxn modelId="{B4068213-6CE9-4FD2-99F8-5824CFF7A264}" type="presOf" srcId="{32AF7BA4-AB5E-4A5B-A6C7-657000BA79D8}" destId="{330A7FB9-FFF5-400A-AC50-2F5C1C98B883}" srcOrd="0" destOrd="5" presId="urn:microsoft.com/office/officeart/2005/8/layout/hList1"/>
    <dgm:cxn modelId="{8BB21316-623F-440B-AE4A-D4CF09591872}" type="presOf" srcId="{4F99E7BB-07E8-4D07-A77A-B559F3CF7DF3}" destId="{330A7FB9-FFF5-400A-AC50-2F5C1C98B883}" srcOrd="0" destOrd="4" presId="urn:microsoft.com/office/officeart/2005/8/layout/hList1"/>
    <dgm:cxn modelId="{AA6BD21C-8B21-4147-AC81-39E9A1F1EDCF}" type="presOf" srcId="{AAA2304D-9D9B-44FD-A009-FBE7B5CE8B8C}" destId="{682C781C-2A81-4DB9-9FDA-503705731BFE}" srcOrd="0" destOrd="0" presId="urn:microsoft.com/office/officeart/2005/8/layout/hList1"/>
    <dgm:cxn modelId="{7E1F5E1F-7286-4FE5-894A-8071CA7C0E00}" srcId="{708AC7A3-D5B4-48B3-BC6F-6248EE734ECB}" destId="{FCD8E954-8D2D-423F-ABFD-96F18C89D10A}" srcOrd="1" destOrd="0" parTransId="{A0276D8A-562A-4D68-A045-C3383A7F6845}" sibTransId="{A9A1A9E3-E8CC-4A93-80F3-934D09FAE822}"/>
    <dgm:cxn modelId="{E30D2425-4BB3-415F-8810-BD4D667509BB}" srcId="{5C6E79F8-62B3-4FE4-B88C-ED0E56DE1F4D}" destId="{CE3B7AEB-C392-4BF3-93F8-336E866257EB}" srcOrd="0" destOrd="0" parTransId="{A5BC4056-9720-44B6-B43C-9669306AD86B}" sibTransId="{C8CC3F8B-4289-4BF4-991F-5ED929480043}"/>
    <dgm:cxn modelId="{56A4A42C-8CAC-4499-A2C7-A37C1B2AD202}" srcId="{B92A4C4A-3587-49EF-9B91-301940FEC450}" destId="{C99009D1-43E2-498F-8F23-F919CA44A239}" srcOrd="0" destOrd="0" parTransId="{25BA3423-FE85-4706-AD15-200594471207}" sibTransId="{8B228EFE-DFA9-4735-AFEC-8BC090D29585}"/>
    <dgm:cxn modelId="{11D6F22C-5CC2-42BD-ABEB-633ABBA56673}" type="presOf" srcId="{A01BB277-9652-47D2-BBEA-51AC5A85153C}" destId="{A2FD528C-2541-4A79-9DC1-0604CFD10CD1}" srcOrd="0" destOrd="3" presId="urn:microsoft.com/office/officeart/2005/8/layout/hList1"/>
    <dgm:cxn modelId="{3EC0065E-FB23-467E-A9D6-C549999B4129}" srcId="{849DCA88-60D4-4F33-BD31-901F84E74704}" destId="{56619A94-169F-410C-825B-F4695E2CFDB5}" srcOrd="3" destOrd="0" parTransId="{BE2C5BFA-FEBE-4CE3-BFD4-F205DA830943}" sibTransId="{91E62630-B261-4D10-A933-FB33984AF3AD}"/>
    <dgm:cxn modelId="{4941A060-B36D-46E3-A6AB-2A7BAC51235A}" srcId="{B92A4C4A-3587-49EF-9B91-301940FEC450}" destId="{9E156D40-C83A-4528-8256-22A93C3689EB}" srcOrd="1" destOrd="0" parTransId="{E73FEA95-C983-40F3-A31B-02913BD22290}" sibTransId="{039DA365-1398-4850-AC0A-192FDF3B2BEE}"/>
    <dgm:cxn modelId="{A9416264-9910-48FE-93A9-5AFD92C55121}" type="presOf" srcId="{CE3B7AEB-C392-4BF3-93F8-336E866257EB}" destId="{5B04FF8A-EBA5-413C-8089-EE0CBCEB8B22}" srcOrd="0" destOrd="0" presId="urn:microsoft.com/office/officeart/2005/8/layout/hList1"/>
    <dgm:cxn modelId="{041F5465-15E9-48FF-BA58-2EC5EE567993}" srcId="{849DCA88-60D4-4F33-BD31-901F84E74704}" destId="{8C849ADA-49C9-4DFC-A1A7-5029B9DFD43E}" srcOrd="2" destOrd="0" parTransId="{ABDA6B2B-6DE1-4D08-912D-89D2786290E2}" sibTransId="{3093DAF7-7338-4FBC-A429-CCDB9F6B091B}"/>
    <dgm:cxn modelId="{3A3DD267-B610-4BB8-92CC-DC324F0634AB}" srcId="{FCD8E954-8D2D-423F-ABFD-96F18C89D10A}" destId="{75B72A55-CD4F-4D5D-93B1-D0C9ECFB3986}" srcOrd="1" destOrd="0" parTransId="{5C21879D-3BFD-4777-8087-CA4C553903EA}" sibTransId="{F371D008-062D-4EF6-BF85-743F95AE23E2}"/>
    <dgm:cxn modelId="{F0B09969-39F9-4796-B96B-DDDAD47754B3}" type="presOf" srcId="{FCD8E954-8D2D-423F-ABFD-96F18C89D10A}" destId="{CB3C57A8-78C5-4B25-BED1-47846113B066}" srcOrd="0" destOrd="0" presId="urn:microsoft.com/office/officeart/2005/8/layout/hList1"/>
    <dgm:cxn modelId="{C9307A4F-575A-48D3-B712-06ED36964D54}" type="presOf" srcId="{5C6E79F8-62B3-4FE4-B88C-ED0E56DE1F4D}" destId="{8D50847D-1BEF-454F-894F-5AF0639C3E89}" srcOrd="0" destOrd="0" presId="urn:microsoft.com/office/officeart/2005/8/layout/hList1"/>
    <dgm:cxn modelId="{BC2B2853-C5D1-4CBE-BBB4-7CF4DC316728}" type="presOf" srcId="{B0E7D13F-D20B-4C4A-9F30-2C83D5662336}" destId="{682C781C-2A81-4DB9-9FDA-503705731BFE}" srcOrd="0" destOrd="4" presId="urn:microsoft.com/office/officeart/2005/8/layout/hList1"/>
    <dgm:cxn modelId="{5C3DA673-1AF2-4523-8600-ADBBA7ECF80B}" type="presOf" srcId="{75B72A55-CD4F-4D5D-93B1-D0C9ECFB3986}" destId="{A2FD528C-2541-4A79-9DC1-0604CFD10CD1}" srcOrd="0" destOrd="1" presId="urn:microsoft.com/office/officeart/2005/8/layout/hList1"/>
    <dgm:cxn modelId="{DBD97477-754A-4B06-85A3-0FD4B01D7E05}" type="presOf" srcId="{849DCA88-60D4-4F33-BD31-901F84E74704}" destId="{55B49F47-662B-4E5A-A29D-09C5A1903C2F}" srcOrd="0" destOrd="0" presId="urn:microsoft.com/office/officeart/2005/8/layout/hList1"/>
    <dgm:cxn modelId="{D5A22D7A-8629-4376-BDEC-6BD3F58F91EF}" srcId="{5C6E79F8-62B3-4FE4-B88C-ED0E56DE1F4D}" destId="{62E4218C-A26A-474E-9E4C-75FB1A7A22D2}" srcOrd="4" destOrd="0" parTransId="{760A3CBC-49ED-431E-BCCF-E8C3BD8245AB}" sibTransId="{CE6C5A20-CAA1-451B-9F3F-76CB0512600E}"/>
    <dgm:cxn modelId="{A18A367C-C8A1-436E-94A8-EEDB4DE455E7}" type="presOf" srcId="{E1E0D0EC-7C71-42C4-B223-032E696F739B}" destId="{330A7FB9-FFF5-400A-AC50-2F5C1C98B883}" srcOrd="0" destOrd="2" presId="urn:microsoft.com/office/officeart/2005/8/layout/hList1"/>
    <dgm:cxn modelId="{BC473C7C-07A5-43C8-95F6-8541B85257E4}" type="presOf" srcId="{8C849ADA-49C9-4DFC-A1A7-5029B9DFD43E}" destId="{682C781C-2A81-4DB9-9FDA-503705731BFE}" srcOrd="0" destOrd="2" presId="urn:microsoft.com/office/officeart/2005/8/layout/hList1"/>
    <dgm:cxn modelId="{DAA42F7F-2140-47E3-8D2D-78F11CE9FDB1}" srcId="{B92A4C4A-3587-49EF-9B91-301940FEC450}" destId="{E1E0D0EC-7C71-42C4-B223-032E696F739B}" srcOrd="2" destOrd="0" parTransId="{850142A2-AF5D-479B-A5C6-DECC6E248F33}" sibTransId="{7031BF84-9BD7-414D-B246-9605382BD563}"/>
    <dgm:cxn modelId="{8249808A-28E3-49F8-986A-38800E2B6D23}" srcId="{5C6E79F8-62B3-4FE4-B88C-ED0E56DE1F4D}" destId="{D3BB47D3-3106-4EC8-8C31-B51689188AC5}" srcOrd="3" destOrd="0" parTransId="{D03AB1BF-5DE8-4E95-A4C8-1263B10A939C}" sibTransId="{004B57F6-8322-4242-8B13-5C611487956A}"/>
    <dgm:cxn modelId="{DFBBAB8B-1032-412A-B44A-25F4B01867FA}" srcId="{FCD8E954-8D2D-423F-ABFD-96F18C89D10A}" destId="{FCD0B830-D9C2-47AB-8925-8F5EC2D63720}" srcOrd="0" destOrd="0" parTransId="{CC37D1A1-4053-4CB7-9A50-F52B55CD945D}" sibTransId="{74B9231F-52DC-4D72-9833-631CDC1BEB46}"/>
    <dgm:cxn modelId="{BD84EB93-E291-4D79-AAD6-F9909C30CD86}" srcId="{849DCA88-60D4-4F33-BD31-901F84E74704}" destId="{D5F8CDA0-3D8E-4877-8914-4ADBB9B70498}" srcOrd="1" destOrd="0" parTransId="{745224F2-83C5-4AAF-AB99-5A3445227F0F}" sibTransId="{137C107F-AB98-4E3A-8D7C-525EAA7ADDD9}"/>
    <dgm:cxn modelId="{A4F3079D-7707-4074-882D-82E6CF1C8CFE}" type="presOf" srcId="{7BA2A755-8CC4-449A-9C9E-0117B07873D2}" destId="{5B04FF8A-EBA5-413C-8089-EE0CBCEB8B22}" srcOrd="0" destOrd="1" presId="urn:microsoft.com/office/officeart/2005/8/layout/hList1"/>
    <dgm:cxn modelId="{6D76CF9E-5445-4F0F-9C1A-A7B1B266B897}" type="presOf" srcId="{B92A4C4A-3587-49EF-9B91-301940FEC450}" destId="{ECF6F3AE-92AF-4F4C-A254-3F8CEE1D3526}" srcOrd="0" destOrd="0" presId="urn:microsoft.com/office/officeart/2005/8/layout/hList1"/>
    <dgm:cxn modelId="{4A7FE99F-736F-438A-9469-1171E9F121C7}" type="presOf" srcId="{56619A94-169F-410C-825B-F4695E2CFDB5}" destId="{682C781C-2A81-4DB9-9FDA-503705731BFE}" srcOrd="0" destOrd="3" presId="urn:microsoft.com/office/officeart/2005/8/layout/hList1"/>
    <dgm:cxn modelId="{AC1D45A1-EA98-4ACC-A2F8-8A78530367DE}" srcId="{708AC7A3-D5B4-48B3-BC6F-6248EE734ECB}" destId="{5C6E79F8-62B3-4FE4-B88C-ED0E56DE1F4D}" srcOrd="0" destOrd="0" parTransId="{EB326745-8A71-44AD-8D96-3568D59F4F54}" sibTransId="{311C61DD-26A2-41F8-B372-8AD904FEBA0C}"/>
    <dgm:cxn modelId="{3CB191AC-720A-4C86-9CCB-776598954164}" srcId="{849DCA88-60D4-4F33-BD31-901F84E74704}" destId="{AAA2304D-9D9B-44FD-A009-FBE7B5CE8B8C}" srcOrd="0" destOrd="0" parTransId="{DFC9FB81-D51B-451A-A7CD-25B1DE6170DD}" sibTransId="{BDF7DBC4-5CB8-4E9A-859A-D6A2CC64F893}"/>
    <dgm:cxn modelId="{488370B0-F68F-4EA9-B574-834465667012}" type="presOf" srcId="{5DE87C24-BE20-4B29-9147-26122D0B2DFD}" destId="{A2FD528C-2541-4A79-9DC1-0604CFD10CD1}" srcOrd="0" destOrd="4" presId="urn:microsoft.com/office/officeart/2005/8/layout/hList1"/>
    <dgm:cxn modelId="{CAC25BB2-BB34-47A6-ACE9-BC03D6E61F88}" srcId="{5C6E79F8-62B3-4FE4-B88C-ED0E56DE1F4D}" destId="{2B46116D-BEDC-4D3B-95F1-DB3A68722CB6}" srcOrd="2" destOrd="0" parTransId="{68FB413D-2944-49CD-9DD9-2C349520274F}" sibTransId="{9532D03B-4938-4061-B4B9-CE9061776BF4}"/>
    <dgm:cxn modelId="{C2AF7EB9-5405-4643-8358-9FF55B348381}" type="presOf" srcId="{51367582-BE53-4FE7-8286-E65534471E05}" destId="{682C781C-2A81-4DB9-9FDA-503705731BFE}" srcOrd="0" destOrd="5" presId="urn:microsoft.com/office/officeart/2005/8/layout/hList1"/>
    <dgm:cxn modelId="{AD3BB5BF-CB1F-4D42-8119-DD8503D1FB69}" type="presOf" srcId="{C99009D1-43E2-498F-8F23-F919CA44A239}" destId="{330A7FB9-FFF5-400A-AC50-2F5C1C98B883}" srcOrd="0" destOrd="0" presId="urn:microsoft.com/office/officeart/2005/8/layout/hList1"/>
    <dgm:cxn modelId="{53C2F8C0-4D05-4D48-856D-55202810567A}" type="presOf" srcId="{D5F8CDA0-3D8E-4877-8914-4ADBB9B70498}" destId="{682C781C-2A81-4DB9-9FDA-503705731BFE}" srcOrd="0" destOrd="1" presId="urn:microsoft.com/office/officeart/2005/8/layout/hList1"/>
    <dgm:cxn modelId="{85216AC1-B104-428F-A402-75EC1040E8EE}" srcId="{708AC7A3-D5B4-48B3-BC6F-6248EE734ECB}" destId="{849DCA88-60D4-4F33-BD31-901F84E74704}" srcOrd="2" destOrd="0" parTransId="{A320CF9B-66CC-4D85-95E2-5C4081FCE8DC}" sibTransId="{7F5A2ED0-6B6E-478A-9202-3063D23598BC}"/>
    <dgm:cxn modelId="{A7A745CE-4F85-4EA9-8CEC-BAEB97F3E9BF}" srcId="{FCD8E954-8D2D-423F-ABFD-96F18C89D10A}" destId="{A01BB277-9652-47D2-BBEA-51AC5A85153C}" srcOrd="3" destOrd="0" parTransId="{ED6DFEE6-0202-441A-85A7-98571DCA61D9}" sibTransId="{BFC0C8CE-55FE-45B8-91BD-2B15C864B463}"/>
    <dgm:cxn modelId="{51900FCF-0A2D-46A1-9FAD-82495FF9B280}" srcId="{B92A4C4A-3587-49EF-9B91-301940FEC450}" destId="{32AF7BA4-AB5E-4A5B-A6C7-657000BA79D8}" srcOrd="5" destOrd="0" parTransId="{65E9775F-B78C-47C3-8435-48012C14C4F7}" sibTransId="{8C24EE26-7957-4787-9296-4F05C67B30E0}"/>
    <dgm:cxn modelId="{DA5E67CF-F5A3-45B2-BA23-C59B4EA21ACA}" type="presOf" srcId="{246EC5BD-3172-4675-B365-155069E2C2CE}" destId="{A2FD528C-2541-4A79-9DC1-0604CFD10CD1}" srcOrd="0" destOrd="2" presId="urn:microsoft.com/office/officeart/2005/8/layout/hList1"/>
    <dgm:cxn modelId="{432956D5-FDC1-4644-9DDB-22F76AA71B05}" srcId="{5C6E79F8-62B3-4FE4-B88C-ED0E56DE1F4D}" destId="{7BA2A755-8CC4-449A-9C9E-0117B07873D2}" srcOrd="1" destOrd="0" parTransId="{A2599A81-9334-4016-8318-E1F0DEE91178}" sibTransId="{5C0598ED-8996-4ACE-B2BF-9F4F9C5708CD}"/>
    <dgm:cxn modelId="{DB3D76DA-AD4E-4245-A903-CE3D012310EC}" srcId="{FCD8E954-8D2D-423F-ABFD-96F18C89D10A}" destId="{246EC5BD-3172-4675-B365-155069E2C2CE}" srcOrd="2" destOrd="0" parTransId="{B27F5717-7249-49EC-927F-9F586835E591}" sibTransId="{E63270C9-D28C-44EA-B4B7-D7EF17EB98DC}"/>
    <dgm:cxn modelId="{B0F5E2DD-760D-4009-8EE5-6988FFAB7DA7}" type="presOf" srcId="{9E156D40-C83A-4528-8256-22A93C3689EB}" destId="{330A7FB9-FFF5-400A-AC50-2F5C1C98B883}" srcOrd="0" destOrd="1" presId="urn:microsoft.com/office/officeart/2005/8/layout/hList1"/>
    <dgm:cxn modelId="{0B6DEADD-8D33-44FF-9FE8-F1EBC4E00A84}" srcId="{849DCA88-60D4-4F33-BD31-901F84E74704}" destId="{B0E7D13F-D20B-4C4A-9F30-2C83D5662336}" srcOrd="4" destOrd="0" parTransId="{7D1C4E10-0C2D-4D7E-98DD-EEA7302450B4}" sibTransId="{AFCF17B8-C8CE-45A9-B79A-952CDE92B7CF}"/>
    <dgm:cxn modelId="{7CD535DF-BB5C-4BE5-BEEB-0F1ECE6D3BAB}" type="presOf" srcId="{2B46116D-BEDC-4D3B-95F1-DB3A68722CB6}" destId="{5B04FF8A-EBA5-413C-8089-EE0CBCEB8B22}" srcOrd="0" destOrd="2" presId="urn:microsoft.com/office/officeart/2005/8/layout/hList1"/>
    <dgm:cxn modelId="{F2161AE0-956E-4402-A982-789B7B2D5AA2}" type="presOf" srcId="{FCD0B830-D9C2-47AB-8925-8F5EC2D63720}" destId="{A2FD528C-2541-4A79-9DC1-0604CFD10CD1}" srcOrd="0" destOrd="0" presId="urn:microsoft.com/office/officeart/2005/8/layout/hList1"/>
    <dgm:cxn modelId="{5093BEF6-F5A3-4BF7-B2F8-E1E28C22509F}" type="presOf" srcId="{708AC7A3-D5B4-48B3-BC6F-6248EE734ECB}" destId="{21813FBD-0EFC-41B6-AD59-A59A5AD120CB}" srcOrd="0" destOrd="0" presId="urn:microsoft.com/office/officeart/2005/8/layout/hList1"/>
    <dgm:cxn modelId="{BA7738F7-0AA1-4AB1-832F-7DF4E920A439}" srcId="{B92A4C4A-3587-49EF-9B91-301940FEC450}" destId="{4F99E7BB-07E8-4D07-A77A-B559F3CF7DF3}" srcOrd="4" destOrd="0" parTransId="{2B482CC3-0029-4C33-A439-92851630DDD6}" sibTransId="{7ADAC961-513A-4449-8719-CECCDA25CDE4}"/>
    <dgm:cxn modelId="{4FBABFFA-D0FE-4252-8841-478895B4C9AC}" type="presOf" srcId="{62E4218C-A26A-474E-9E4C-75FB1A7A22D2}" destId="{5B04FF8A-EBA5-413C-8089-EE0CBCEB8B22}" srcOrd="0" destOrd="4" presId="urn:microsoft.com/office/officeart/2005/8/layout/hList1"/>
    <dgm:cxn modelId="{6A68E9FC-7DC2-4FC5-AFFC-1982837F7DCF}" type="presOf" srcId="{D3BB47D3-3106-4EC8-8C31-B51689188AC5}" destId="{5B04FF8A-EBA5-413C-8089-EE0CBCEB8B22}" srcOrd="0" destOrd="3" presId="urn:microsoft.com/office/officeart/2005/8/layout/hList1"/>
    <dgm:cxn modelId="{248B1AF0-9A95-442D-A124-CA0798939F54}" type="presParOf" srcId="{21813FBD-0EFC-41B6-AD59-A59A5AD120CB}" destId="{612D157F-B7B9-464E-A7FD-E36DE79E78E8}" srcOrd="0" destOrd="0" presId="urn:microsoft.com/office/officeart/2005/8/layout/hList1"/>
    <dgm:cxn modelId="{ABD12907-587A-471D-AA53-87D4B303E472}" type="presParOf" srcId="{612D157F-B7B9-464E-A7FD-E36DE79E78E8}" destId="{8D50847D-1BEF-454F-894F-5AF0639C3E89}" srcOrd="0" destOrd="0" presId="urn:microsoft.com/office/officeart/2005/8/layout/hList1"/>
    <dgm:cxn modelId="{C29E2906-3AAD-466B-ABFF-4010D1C5A88D}" type="presParOf" srcId="{612D157F-B7B9-464E-A7FD-E36DE79E78E8}" destId="{5B04FF8A-EBA5-413C-8089-EE0CBCEB8B22}" srcOrd="1" destOrd="0" presId="urn:microsoft.com/office/officeart/2005/8/layout/hList1"/>
    <dgm:cxn modelId="{0071F09B-EC28-4398-9317-B2E9847E5476}" type="presParOf" srcId="{21813FBD-0EFC-41B6-AD59-A59A5AD120CB}" destId="{91ECBBC2-6219-455A-84DD-D9BCE895753D}" srcOrd="1" destOrd="0" presId="urn:microsoft.com/office/officeart/2005/8/layout/hList1"/>
    <dgm:cxn modelId="{2083C88B-9FBB-4248-A8FD-1517AACDAADC}" type="presParOf" srcId="{21813FBD-0EFC-41B6-AD59-A59A5AD120CB}" destId="{2302AE9F-9248-4845-860F-2908B563F125}" srcOrd="2" destOrd="0" presId="urn:microsoft.com/office/officeart/2005/8/layout/hList1"/>
    <dgm:cxn modelId="{B165F635-34AE-42FE-B3DF-3D62968D1B90}" type="presParOf" srcId="{2302AE9F-9248-4845-860F-2908B563F125}" destId="{CB3C57A8-78C5-4B25-BED1-47846113B066}" srcOrd="0" destOrd="0" presId="urn:microsoft.com/office/officeart/2005/8/layout/hList1"/>
    <dgm:cxn modelId="{A740349E-432D-4EB1-9F04-7053CAB93E79}" type="presParOf" srcId="{2302AE9F-9248-4845-860F-2908B563F125}" destId="{A2FD528C-2541-4A79-9DC1-0604CFD10CD1}" srcOrd="1" destOrd="0" presId="urn:microsoft.com/office/officeart/2005/8/layout/hList1"/>
    <dgm:cxn modelId="{9A6D1185-D352-4C5D-98A6-025205B6059B}" type="presParOf" srcId="{21813FBD-0EFC-41B6-AD59-A59A5AD120CB}" destId="{0A1D4B1E-BA85-4FB1-BD77-811521935E0A}" srcOrd="3" destOrd="0" presId="urn:microsoft.com/office/officeart/2005/8/layout/hList1"/>
    <dgm:cxn modelId="{EB4FC7FE-F566-4EA7-A30B-252353F62409}" type="presParOf" srcId="{21813FBD-0EFC-41B6-AD59-A59A5AD120CB}" destId="{30D8A4EB-FDD8-4B79-8732-D97D918AED2D}" srcOrd="4" destOrd="0" presId="urn:microsoft.com/office/officeart/2005/8/layout/hList1"/>
    <dgm:cxn modelId="{0556A231-06FD-4F67-A6A0-C3C4F53D1A75}" type="presParOf" srcId="{30D8A4EB-FDD8-4B79-8732-D97D918AED2D}" destId="{55B49F47-662B-4E5A-A29D-09C5A1903C2F}" srcOrd="0" destOrd="0" presId="urn:microsoft.com/office/officeart/2005/8/layout/hList1"/>
    <dgm:cxn modelId="{AA52875A-ADCB-4BF9-9740-447365AE8ABC}" type="presParOf" srcId="{30D8A4EB-FDD8-4B79-8732-D97D918AED2D}" destId="{682C781C-2A81-4DB9-9FDA-503705731BFE}" srcOrd="1" destOrd="0" presId="urn:microsoft.com/office/officeart/2005/8/layout/hList1"/>
    <dgm:cxn modelId="{5466C847-F57D-4572-BB93-8BE92151A960}" type="presParOf" srcId="{21813FBD-0EFC-41B6-AD59-A59A5AD120CB}" destId="{D4A4F784-9562-43D1-824F-BFF89839C7C3}" srcOrd="5" destOrd="0" presId="urn:microsoft.com/office/officeart/2005/8/layout/hList1"/>
    <dgm:cxn modelId="{D1537609-1555-4189-B27E-317B97B32CDA}" type="presParOf" srcId="{21813FBD-0EFC-41B6-AD59-A59A5AD120CB}" destId="{B650D1E4-F2CC-43DB-A595-573E442EC516}" srcOrd="6" destOrd="0" presId="urn:microsoft.com/office/officeart/2005/8/layout/hList1"/>
    <dgm:cxn modelId="{35FC8F62-E198-497E-8948-52BAF25C1EAB}" type="presParOf" srcId="{B650D1E4-F2CC-43DB-A595-573E442EC516}" destId="{ECF6F3AE-92AF-4F4C-A254-3F8CEE1D3526}" srcOrd="0" destOrd="0" presId="urn:microsoft.com/office/officeart/2005/8/layout/hList1"/>
    <dgm:cxn modelId="{FC240A2E-D205-4AFF-A66F-869B7506F78E}" type="presParOf" srcId="{B650D1E4-F2CC-43DB-A595-573E442EC516}" destId="{330A7FB9-FFF5-400A-AC50-2F5C1C98B883}"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50847D-1BEF-454F-894F-5AF0639C3E89}">
      <dsp:nvSpPr>
        <dsp:cNvPr id="0" name=""/>
        <dsp:cNvSpPr/>
      </dsp:nvSpPr>
      <dsp:spPr>
        <a:xfrm>
          <a:off x="4950" y="692687"/>
          <a:ext cx="2976657" cy="1190662"/>
        </a:xfrm>
        <a:prstGeom prst="rect">
          <a:avLst/>
        </a:prstGeom>
        <a:solidFill>
          <a:schemeClr val="accent4"/>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bg1"/>
              </a:solidFill>
              <a:latin typeface="Arial" panose="020B0604020202020204" pitchFamily="34" charset="0"/>
              <a:cs typeface="Arial" panose="020B0604020202020204" pitchFamily="34" charset="0"/>
            </a:rPr>
            <a:t>Creative Process</a:t>
          </a:r>
        </a:p>
      </dsp:txBody>
      <dsp:txXfrm>
        <a:off x="4950" y="692687"/>
        <a:ext cx="2976657" cy="1190662"/>
      </dsp:txXfrm>
    </dsp:sp>
    <dsp:sp modelId="{5B04FF8A-EBA5-413C-8089-EE0CBCEB8B22}">
      <dsp:nvSpPr>
        <dsp:cNvPr id="0" name=""/>
        <dsp:cNvSpPr/>
      </dsp:nvSpPr>
      <dsp:spPr>
        <a:xfrm>
          <a:off x="4950" y="1883350"/>
          <a:ext cx="2976657" cy="285480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solidFill>
                <a:schemeClr val="tx1"/>
              </a:solidFill>
              <a:latin typeface="Arial" panose="020B0604020202020204" pitchFamily="34" charset="0"/>
              <a:cs typeface="Arial" panose="020B0604020202020204" pitchFamily="34" charset="0"/>
            </a:rPr>
            <a:t>Generate Idea(s)</a:t>
          </a:r>
        </a:p>
        <a:p>
          <a:pPr marL="228600" lvl="1" indent="-228600" algn="l" defTabSz="889000">
            <a:lnSpc>
              <a:spcPct val="90000"/>
            </a:lnSpc>
            <a:spcBef>
              <a:spcPct val="0"/>
            </a:spcBef>
            <a:spcAft>
              <a:spcPct val="15000"/>
            </a:spcAft>
            <a:buChar char="•"/>
          </a:pPr>
          <a:r>
            <a:rPr lang="en-US" sz="2000" kern="1200" dirty="0">
              <a:solidFill>
                <a:schemeClr val="tx1"/>
              </a:solidFill>
              <a:latin typeface="Arial" panose="020B0604020202020204" pitchFamily="34" charset="0"/>
              <a:cs typeface="Arial" panose="020B0604020202020204" pitchFamily="34" charset="0"/>
            </a:rPr>
            <a:t>Organize</a:t>
          </a:r>
        </a:p>
        <a:p>
          <a:pPr marL="228600" lvl="1" indent="-228600" algn="l" defTabSz="889000">
            <a:lnSpc>
              <a:spcPct val="90000"/>
            </a:lnSpc>
            <a:spcBef>
              <a:spcPct val="0"/>
            </a:spcBef>
            <a:spcAft>
              <a:spcPct val="15000"/>
            </a:spcAft>
            <a:buChar char="•"/>
          </a:pPr>
          <a:r>
            <a:rPr lang="en-US" sz="2000" kern="1200" dirty="0">
              <a:solidFill>
                <a:schemeClr val="tx1"/>
              </a:solidFill>
              <a:latin typeface="Arial" panose="020B0604020202020204" pitchFamily="34" charset="0"/>
              <a:cs typeface="Arial" panose="020B0604020202020204" pitchFamily="34" charset="0"/>
            </a:rPr>
            <a:t>Rehearse/Research</a:t>
          </a:r>
        </a:p>
        <a:p>
          <a:pPr marL="228600" lvl="1" indent="-228600" algn="l" defTabSz="889000">
            <a:lnSpc>
              <a:spcPct val="90000"/>
            </a:lnSpc>
            <a:spcBef>
              <a:spcPct val="0"/>
            </a:spcBef>
            <a:spcAft>
              <a:spcPct val="15000"/>
            </a:spcAft>
            <a:buChar char="•"/>
          </a:pPr>
          <a:r>
            <a:rPr lang="en-US" sz="2000" kern="1200" dirty="0">
              <a:solidFill>
                <a:schemeClr val="tx1"/>
              </a:solidFill>
              <a:latin typeface="Arial" panose="020B0604020202020204" pitchFamily="34" charset="0"/>
              <a:cs typeface="Arial" panose="020B0604020202020204" pitchFamily="34" charset="0"/>
            </a:rPr>
            <a:t>Refine</a:t>
          </a:r>
        </a:p>
        <a:p>
          <a:pPr marL="228600" lvl="1" indent="-228600" algn="l" defTabSz="889000">
            <a:lnSpc>
              <a:spcPct val="90000"/>
            </a:lnSpc>
            <a:spcBef>
              <a:spcPct val="0"/>
            </a:spcBef>
            <a:spcAft>
              <a:spcPct val="15000"/>
            </a:spcAft>
            <a:buChar char="•"/>
          </a:pPr>
          <a:r>
            <a:rPr lang="en-US" sz="2000" kern="1200" dirty="0">
              <a:solidFill>
                <a:schemeClr val="tx1"/>
              </a:solidFill>
              <a:latin typeface="Arial" panose="020B0604020202020204" pitchFamily="34" charset="0"/>
              <a:cs typeface="Arial" panose="020B0604020202020204" pitchFamily="34" charset="0"/>
            </a:rPr>
            <a:t>Perform/Present</a:t>
          </a:r>
        </a:p>
      </dsp:txBody>
      <dsp:txXfrm>
        <a:off x="4950" y="1883350"/>
        <a:ext cx="2976657" cy="2854800"/>
      </dsp:txXfrm>
    </dsp:sp>
    <dsp:sp modelId="{CB3C57A8-78C5-4B25-BED1-47846113B066}">
      <dsp:nvSpPr>
        <dsp:cNvPr id="0" name=""/>
        <dsp:cNvSpPr/>
      </dsp:nvSpPr>
      <dsp:spPr>
        <a:xfrm>
          <a:off x="3398339" y="692687"/>
          <a:ext cx="2976657" cy="1190662"/>
        </a:xfrm>
        <a:prstGeom prst="rect">
          <a:avLst/>
        </a:prstGeom>
        <a:solidFill>
          <a:schemeClr val="accent3"/>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bg1"/>
              </a:solidFill>
              <a:latin typeface="Arial" panose="020B0604020202020204" pitchFamily="34" charset="0"/>
              <a:cs typeface="Arial" panose="020B0604020202020204" pitchFamily="34" charset="0"/>
            </a:rPr>
            <a:t>Design Process</a:t>
          </a:r>
        </a:p>
      </dsp:txBody>
      <dsp:txXfrm>
        <a:off x="3398339" y="692687"/>
        <a:ext cx="2976657" cy="1190662"/>
      </dsp:txXfrm>
    </dsp:sp>
    <dsp:sp modelId="{A2FD528C-2541-4A79-9DC1-0604CFD10CD1}">
      <dsp:nvSpPr>
        <dsp:cNvPr id="0" name=""/>
        <dsp:cNvSpPr/>
      </dsp:nvSpPr>
      <dsp:spPr>
        <a:xfrm>
          <a:off x="3398339" y="1883350"/>
          <a:ext cx="2976657" cy="285480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solidFill>
                <a:schemeClr val="tx1"/>
              </a:solidFill>
              <a:latin typeface="Arial" panose="020B0604020202020204" pitchFamily="34" charset="0"/>
              <a:cs typeface="Arial" panose="020B0604020202020204" pitchFamily="34" charset="0"/>
            </a:rPr>
            <a:t>Research</a:t>
          </a:r>
        </a:p>
        <a:p>
          <a:pPr marL="228600" lvl="1" indent="-228600" algn="l" defTabSz="889000">
            <a:lnSpc>
              <a:spcPct val="90000"/>
            </a:lnSpc>
            <a:spcBef>
              <a:spcPct val="0"/>
            </a:spcBef>
            <a:spcAft>
              <a:spcPct val="15000"/>
            </a:spcAft>
            <a:buChar char="•"/>
          </a:pPr>
          <a:r>
            <a:rPr lang="en-US" sz="2000" kern="1200" dirty="0">
              <a:solidFill>
                <a:schemeClr val="tx1"/>
              </a:solidFill>
              <a:latin typeface="Arial" panose="020B0604020202020204" pitchFamily="34" charset="0"/>
              <a:cs typeface="Arial" panose="020B0604020202020204" pitchFamily="34" charset="0"/>
            </a:rPr>
            <a:t>Define</a:t>
          </a:r>
        </a:p>
        <a:p>
          <a:pPr marL="228600" lvl="1" indent="-228600" algn="l" defTabSz="889000">
            <a:lnSpc>
              <a:spcPct val="90000"/>
            </a:lnSpc>
            <a:spcBef>
              <a:spcPct val="0"/>
            </a:spcBef>
            <a:spcAft>
              <a:spcPct val="15000"/>
            </a:spcAft>
            <a:buChar char="•"/>
          </a:pPr>
          <a:r>
            <a:rPr lang="en-US" sz="2000" kern="1200" dirty="0">
              <a:solidFill>
                <a:schemeClr val="tx1"/>
              </a:solidFill>
              <a:latin typeface="Arial" panose="020B0604020202020204" pitchFamily="34" charset="0"/>
              <a:cs typeface="Arial" panose="020B0604020202020204" pitchFamily="34" charset="0"/>
            </a:rPr>
            <a:t>Ideate</a:t>
          </a:r>
        </a:p>
        <a:p>
          <a:pPr marL="228600" lvl="1" indent="-228600" algn="l" defTabSz="889000">
            <a:lnSpc>
              <a:spcPct val="90000"/>
            </a:lnSpc>
            <a:spcBef>
              <a:spcPct val="0"/>
            </a:spcBef>
            <a:spcAft>
              <a:spcPct val="15000"/>
            </a:spcAft>
            <a:buChar char="•"/>
          </a:pPr>
          <a:r>
            <a:rPr lang="en-US" sz="2000" kern="1200" dirty="0">
              <a:solidFill>
                <a:schemeClr val="tx1"/>
              </a:solidFill>
              <a:latin typeface="Arial" panose="020B0604020202020204" pitchFamily="34" charset="0"/>
              <a:cs typeface="Arial" panose="020B0604020202020204" pitchFamily="34" charset="0"/>
            </a:rPr>
            <a:t>Prototype</a:t>
          </a:r>
        </a:p>
        <a:p>
          <a:pPr marL="228600" lvl="1" indent="-228600" algn="l" defTabSz="889000">
            <a:lnSpc>
              <a:spcPct val="90000"/>
            </a:lnSpc>
            <a:spcBef>
              <a:spcPct val="0"/>
            </a:spcBef>
            <a:spcAft>
              <a:spcPct val="15000"/>
            </a:spcAft>
            <a:buChar char="•"/>
          </a:pPr>
          <a:r>
            <a:rPr lang="en-US" sz="2000" kern="1200" dirty="0">
              <a:solidFill>
                <a:schemeClr val="tx1"/>
              </a:solidFill>
              <a:latin typeface="Arial" panose="020B0604020202020204" pitchFamily="34" charset="0"/>
              <a:cs typeface="Arial" panose="020B0604020202020204" pitchFamily="34" charset="0"/>
            </a:rPr>
            <a:t>Test</a:t>
          </a:r>
        </a:p>
      </dsp:txBody>
      <dsp:txXfrm>
        <a:off x="3398339" y="1883350"/>
        <a:ext cx="2976657" cy="2854800"/>
      </dsp:txXfrm>
    </dsp:sp>
    <dsp:sp modelId="{55B49F47-662B-4E5A-A29D-09C5A1903C2F}">
      <dsp:nvSpPr>
        <dsp:cNvPr id="0" name=""/>
        <dsp:cNvSpPr/>
      </dsp:nvSpPr>
      <dsp:spPr>
        <a:xfrm>
          <a:off x="6791728" y="692687"/>
          <a:ext cx="2976657" cy="1190662"/>
        </a:xfrm>
        <a:prstGeom prst="rect">
          <a:avLst/>
        </a:prstGeom>
        <a:solidFill>
          <a:schemeClr val="accent5"/>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bg1"/>
              </a:solidFill>
              <a:latin typeface="Arial" panose="020B0604020202020204" pitchFamily="34" charset="0"/>
              <a:cs typeface="Arial" panose="020B0604020202020204" pitchFamily="34" charset="0"/>
            </a:rPr>
            <a:t>Scientific Method</a:t>
          </a:r>
        </a:p>
      </dsp:txBody>
      <dsp:txXfrm>
        <a:off x="6791728" y="692687"/>
        <a:ext cx="2976657" cy="1190662"/>
      </dsp:txXfrm>
    </dsp:sp>
    <dsp:sp modelId="{682C781C-2A81-4DB9-9FDA-503705731BFE}">
      <dsp:nvSpPr>
        <dsp:cNvPr id="0" name=""/>
        <dsp:cNvSpPr/>
      </dsp:nvSpPr>
      <dsp:spPr>
        <a:xfrm>
          <a:off x="6791728" y="1883350"/>
          <a:ext cx="2976657" cy="285480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solidFill>
                <a:schemeClr val="tx1"/>
              </a:solidFill>
              <a:latin typeface="Arial" panose="020B0604020202020204" pitchFamily="34" charset="0"/>
              <a:cs typeface="Arial" panose="020B0604020202020204" pitchFamily="34" charset="0"/>
            </a:rPr>
            <a:t>Observation/Question</a:t>
          </a:r>
        </a:p>
        <a:p>
          <a:pPr marL="228600" lvl="1" indent="-228600" algn="l" defTabSz="889000">
            <a:lnSpc>
              <a:spcPct val="90000"/>
            </a:lnSpc>
            <a:spcBef>
              <a:spcPct val="0"/>
            </a:spcBef>
            <a:spcAft>
              <a:spcPct val="15000"/>
            </a:spcAft>
            <a:buChar char="•"/>
          </a:pPr>
          <a:r>
            <a:rPr lang="en-US" sz="2000" kern="1200" dirty="0">
              <a:solidFill>
                <a:schemeClr val="tx1"/>
              </a:solidFill>
              <a:latin typeface="Arial" panose="020B0604020202020204" pitchFamily="34" charset="0"/>
              <a:cs typeface="Arial" panose="020B0604020202020204" pitchFamily="34" charset="0"/>
            </a:rPr>
            <a:t>Research</a:t>
          </a:r>
        </a:p>
        <a:p>
          <a:pPr marL="228600" lvl="1" indent="-228600" algn="l" defTabSz="889000">
            <a:lnSpc>
              <a:spcPct val="90000"/>
            </a:lnSpc>
            <a:spcBef>
              <a:spcPct val="0"/>
            </a:spcBef>
            <a:spcAft>
              <a:spcPct val="15000"/>
            </a:spcAft>
            <a:buChar char="•"/>
          </a:pPr>
          <a:r>
            <a:rPr lang="en-US" sz="2000" kern="1200" dirty="0">
              <a:solidFill>
                <a:schemeClr val="tx1"/>
              </a:solidFill>
              <a:latin typeface="Arial" panose="020B0604020202020204" pitchFamily="34" charset="0"/>
              <a:cs typeface="Arial" panose="020B0604020202020204" pitchFamily="34" charset="0"/>
            </a:rPr>
            <a:t>Hypothesis</a:t>
          </a:r>
        </a:p>
        <a:p>
          <a:pPr marL="228600" lvl="1" indent="-228600" algn="l" defTabSz="889000">
            <a:lnSpc>
              <a:spcPct val="90000"/>
            </a:lnSpc>
            <a:spcBef>
              <a:spcPct val="0"/>
            </a:spcBef>
            <a:spcAft>
              <a:spcPct val="15000"/>
            </a:spcAft>
            <a:buChar char="•"/>
          </a:pPr>
          <a:r>
            <a:rPr lang="en-US" sz="2000" kern="1200" dirty="0">
              <a:solidFill>
                <a:schemeClr val="tx1"/>
              </a:solidFill>
              <a:latin typeface="Arial" panose="020B0604020202020204" pitchFamily="34" charset="0"/>
              <a:cs typeface="Arial" panose="020B0604020202020204" pitchFamily="34" charset="0"/>
            </a:rPr>
            <a:t>Experiment</a:t>
          </a:r>
        </a:p>
        <a:p>
          <a:pPr marL="228600" lvl="1" indent="-228600" algn="l" defTabSz="889000">
            <a:lnSpc>
              <a:spcPct val="90000"/>
            </a:lnSpc>
            <a:spcBef>
              <a:spcPct val="0"/>
            </a:spcBef>
            <a:spcAft>
              <a:spcPct val="15000"/>
            </a:spcAft>
            <a:buChar char="•"/>
          </a:pPr>
          <a:r>
            <a:rPr lang="en-US" sz="2000" kern="1200" dirty="0">
              <a:solidFill>
                <a:schemeClr val="tx1"/>
              </a:solidFill>
              <a:latin typeface="Arial" panose="020B0604020202020204" pitchFamily="34" charset="0"/>
              <a:cs typeface="Arial" panose="020B0604020202020204" pitchFamily="34" charset="0"/>
            </a:rPr>
            <a:t>Analysis</a:t>
          </a:r>
        </a:p>
        <a:p>
          <a:pPr marL="228600" lvl="1" indent="-228600" algn="l" defTabSz="889000">
            <a:lnSpc>
              <a:spcPct val="90000"/>
            </a:lnSpc>
            <a:spcBef>
              <a:spcPct val="0"/>
            </a:spcBef>
            <a:spcAft>
              <a:spcPct val="15000"/>
            </a:spcAft>
            <a:buChar char="•"/>
          </a:pPr>
          <a:r>
            <a:rPr lang="en-US" sz="2000" kern="1200" dirty="0">
              <a:solidFill>
                <a:schemeClr val="tx1"/>
              </a:solidFill>
              <a:latin typeface="Arial" panose="020B0604020202020204" pitchFamily="34" charset="0"/>
              <a:cs typeface="Arial" panose="020B0604020202020204" pitchFamily="34" charset="0"/>
            </a:rPr>
            <a:t>Conclusion</a:t>
          </a:r>
        </a:p>
      </dsp:txBody>
      <dsp:txXfrm>
        <a:off x="6791728" y="1883350"/>
        <a:ext cx="2976657" cy="2854800"/>
      </dsp:txXfrm>
    </dsp:sp>
    <dsp:sp modelId="{ECF6F3AE-92AF-4F4C-A254-3F8CEE1D3526}">
      <dsp:nvSpPr>
        <dsp:cNvPr id="0" name=""/>
        <dsp:cNvSpPr/>
      </dsp:nvSpPr>
      <dsp:spPr>
        <a:xfrm>
          <a:off x="10185117" y="692687"/>
          <a:ext cx="2976657" cy="1190662"/>
        </a:xfrm>
        <a:prstGeom prst="rect">
          <a:avLst/>
        </a:prstGeom>
        <a:solidFill>
          <a:schemeClr val="accent2"/>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bg1"/>
              </a:solidFill>
              <a:latin typeface="Arial" panose="020B0604020202020204" pitchFamily="34" charset="0"/>
              <a:cs typeface="Arial" panose="020B0604020202020204" pitchFamily="34" charset="0"/>
            </a:rPr>
            <a:t>Engineering Process</a:t>
          </a:r>
        </a:p>
      </dsp:txBody>
      <dsp:txXfrm>
        <a:off x="10185117" y="692687"/>
        <a:ext cx="2976657" cy="1190662"/>
      </dsp:txXfrm>
    </dsp:sp>
    <dsp:sp modelId="{330A7FB9-FFF5-400A-AC50-2F5C1C98B883}">
      <dsp:nvSpPr>
        <dsp:cNvPr id="0" name=""/>
        <dsp:cNvSpPr/>
      </dsp:nvSpPr>
      <dsp:spPr>
        <a:xfrm>
          <a:off x="10185117" y="1883350"/>
          <a:ext cx="2976657" cy="285480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SzPct val="130000"/>
            <a:buFont typeface="Arial" panose="020B0604020202020204" pitchFamily="34" charset="0"/>
            <a:buChar char="•"/>
          </a:pPr>
          <a:r>
            <a:rPr lang="en-US" sz="2000" kern="1200" dirty="0">
              <a:solidFill>
                <a:schemeClr val="tx1"/>
              </a:solidFill>
              <a:latin typeface="Arial" panose="020B0604020202020204" pitchFamily="34" charset="0"/>
              <a:cs typeface="Arial" panose="020B0604020202020204" pitchFamily="34" charset="0"/>
            </a:rPr>
            <a:t>Identify the Problem</a:t>
          </a:r>
        </a:p>
        <a:p>
          <a:pPr marL="228600" lvl="1" indent="-228600" algn="l" defTabSz="889000">
            <a:lnSpc>
              <a:spcPct val="90000"/>
            </a:lnSpc>
            <a:spcBef>
              <a:spcPct val="0"/>
            </a:spcBef>
            <a:spcAft>
              <a:spcPct val="15000"/>
            </a:spcAft>
            <a:buChar char="•"/>
          </a:pPr>
          <a:r>
            <a:rPr lang="en-US" sz="2000" kern="1200">
              <a:solidFill>
                <a:schemeClr val="tx1"/>
              </a:solidFill>
              <a:latin typeface="Arial" panose="020B0604020202020204" pitchFamily="34" charset="0"/>
              <a:cs typeface="Arial" panose="020B0604020202020204" pitchFamily="34" charset="0"/>
            </a:rPr>
            <a:t>Research &amp; Brainstorm</a:t>
          </a:r>
          <a:endParaRPr lang="en-US" sz="2000" kern="1200" dirty="0">
            <a:solidFill>
              <a:schemeClr val="tx1"/>
            </a:solidFill>
            <a:latin typeface="Arial" panose="020B0604020202020204" pitchFamily="34" charset="0"/>
            <a:cs typeface="Arial" panose="020B0604020202020204" pitchFamily="34" charset="0"/>
          </a:endParaRPr>
        </a:p>
        <a:p>
          <a:pPr marL="228600" lvl="1" indent="-228600" algn="l" defTabSz="889000">
            <a:lnSpc>
              <a:spcPct val="90000"/>
            </a:lnSpc>
            <a:spcBef>
              <a:spcPct val="0"/>
            </a:spcBef>
            <a:spcAft>
              <a:spcPct val="15000"/>
            </a:spcAft>
            <a:buChar char="•"/>
          </a:pPr>
          <a:r>
            <a:rPr lang="en-US" sz="2000" kern="1200">
              <a:solidFill>
                <a:schemeClr val="tx1"/>
              </a:solidFill>
              <a:latin typeface="Arial" panose="020B0604020202020204" pitchFamily="34" charset="0"/>
              <a:cs typeface="Arial" panose="020B0604020202020204" pitchFamily="34" charset="0"/>
            </a:rPr>
            <a:t>Build</a:t>
          </a:r>
          <a:endParaRPr lang="en-US" sz="2000" kern="1200" dirty="0">
            <a:solidFill>
              <a:schemeClr val="tx1"/>
            </a:solidFill>
            <a:latin typeface="Arial" panose="020B0604020202020204" pitchFamily="34" charset="0"/>
            <a:cs typeface="Arial" panose="020B0604020202020204" pitchFamily="34" charset="0"/>
          </a:endParaRPr>
        </a:p>
        <a:p>
          <a:pPr marL="228600" lvl="1" indent="-228600" algn="l" defTabSz="889000">
            <a:lnSpc>
              <a:spcPct val="90000"/>
            </a:lnSpc>
            <a:spcBef>
              <a:spcPct val="0"/>
            </a:spcBef>
            <a:spcAft>
              <a:spcPct val="15000"/>
            </a:spcAft>
            <a:buChar char="•"/>
          </a:pPr>
          <a:r>
            <a:rPr lang="en-US" sz="2000" kern="1200" dirty="0">
              <a:solidFill>
                <a:schemeClr val="tx1"/>
              </a:solidFill>
              <a:latin typeface="Arial" panose="020B0604020202020204" pitchFamily="34" charset="0"/>
              <a:cs typeface="Arial" panose="020B0604020202020204" pitchFamily="34" charset="0"/>
            </a:rPr>
            <a:t>Test</a:t>
          </a:r>
        </a:p>
        <a:p>
          <a:pPr marL="228600" lvl="1" indent="-228600" algn="l" defTabSz="889000">
            <a:lnSpc>
              <a:spcPct val="90000"/>
            </a:lnSpc>
            <a:spcBef>
              <a:spcPct val="0"/>
            </a:spcBef>
            <a:spcAft>
              <a:spcPct val="15000"/>
            </a:spcAft>
            <a:buChar char="•"/>
          </a:pPr>
          <a:r>
            <a:rPr lang="en-US" sz="2000" kern="1200">
              <a:solidFill>
                <a:schemeClr val="tx1"/>
              </a:solidFill>
              <a:latin typeface="Arial" panose="020B0604020202020204" pitchFamily="34" charset="0"/>
              <a:cs typeface="Arial" panose="020B0604020202020204" pitchFamily="34" charset="0"/>
            </a:rPr>
            <a:t>Improve</a:t>
          </a:r>
          <a:endParaRPr lang="en-US" sz="2000" kern="1200" dirty="0">
            <a:solidFill>
              <a:schemeClr val="tx1"/>
            </a:solidFill>
            <a:latin typeface="Arial" panose="020B0604020202020204" pitchFamily="34" charset="0"/>
            <a:cs typeface="Arial" panose="020B0604020202020204" pitchFamily="34" charset="0"/>
          </a:endParaRPr>
        </a:p>
        <a:p>
          <a:pPr marL="228600" lvl="1" indent="-228600" algn="l" defTabSz="889000">
            <a:lnSpc>
              <a:spcPct val="90000"/>
            </a:lnSpc>
            <a:spcBef>
              <a:spcPct val="0"/>
            </a:spcBef>
            <a:spcAft>
              <a:spcPct val="15000"/>
            </a:spcAft>
            <a:buChar char="•"/>
          </a:pPr>
          <a:r>
            <a:rPr lang="en-US" sz="2000" kern="1200" dirty="0">
              <a:solidFill>
                <a:schemeClr val="tx1"/>
              </a:solidFill>
              <a:latin typeface="Arial" panose="020B0604020202020204" pitchFamily="34" charset="0"/>
              <a:cs typeface="Arial" panose="020B0604020202020204" pitchFamily="34" charset="0"/>
            </a:rPr>
            <a:t>Present Solutions</a:t>
          </a:r>
        </a:p>
      </dsp:txBody>
      <dsp:txXfrm>
        <a:off x="10185117" y="1883350"/>
        <a:ext cx="2976657" cy="285480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F2B8A50-36A2-40FA-85F8-D22A6400798F}" type="datetimeFigureOut">
              <a:rPr lang="en-US" smtClean="0"/>
              <a:t>1/12/2024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8EB8E9-7E05-4C60-A58D-798732DD5BFE}" type="slidenum">
              <a:rPr lang="en-US" smtClean="0"/>
              <a:t>‹#›</a:t>
            </a:fld>
            <a:endParaRPr lang="en-US"/>
          </a:p>
        </p:txBody>
      </p:sp>
    </p:spTree>
    <p:extLst>
      <p:ext uri="{BB962C8B-B14F-4D97-AF65-F5344CB8AC3E}">
        <p14:creationId xmlns:p14="http://schemas.microsoft.com/office/powerpoint/2010/main" val="323637235"/>
      </p:ext>
    </p:extLst>
  </p:cSld>
  <p:clrMap bg1="lt1" tx1="dk1" bg2="lt2" tx2="dk2" accent1="accent1" accent2="accent2" accent3="accent3" accent4="accent4" accent5="accent5" accent6="accent6" hlink="hlink" folHlink="folHlink"/>
  <p:notesStyle>
    <a:lvl1pPr marL="0" algn="l" defTabSz="1097225"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548613" algn="l" defTabSz="1097225" rtl="0" eaLnBrk="1" latinLnBrk="0" hangingPunct="1">
      <a:defRPr sz="1400" kern="1200">
        <a:solidFill>
          <a:schemeClr val="tx1"/>
        </a:solidFill>
        <a:latin typeface="Arial" panose="020B0604020202020204" pitchFamily="34" charset="0"/>
        <a:ea typeface="+mn-ea"/>
        <a:cs typeface="Arial" panose="020B0604020202020204" pitchFamily="34" charset="0"/>
      </a:defRPr>
    </a:lvl2pPr>
    <a:lvl3pPr marL="1097225" algn="l" defTabSz="1097225" rtl="0" eaLnBrk="1" latinLnBrk="0" hangingPunct="1">
      <a:defRPr sz="1400" kern="1200">
        <a:solidFill>
          <a:schemeClr val="tx1"/>
        </a:solidFill>
        <a:latin typeface="Arial" panose="020B0604020202020204" pitchFamily="34" charset="0"/>
        <a:ea typeface="+mn-ea"/>
        <a:cs typeface="Arial" panose="020B0604020202020204" pitchFamily="34" charset="0"/>
      </a:defRPr>
    </a:lvl3pPr>
    <a:lvl4pPr marL="1645838" algn="l" defTabSz="1097225" rtl="0" eaLnBrk="1" latinLnBrk="0" hangingPunct="1">
      <a:defRPr sz="1400" kern="1200">
        <a:solidFill>
          <a:schemeClr val="tx1"/>
        </a:solidFill>
        <a:latin typeface="Arial" panose="020B0604020202020204" pitchFamily="34" charset="0"/>
        <a:ea typeface="+mn-ea"/>
        <a:cs typeface="Arial" panose="020B0604020202020204" pitchFamily="34" charset="0"/>
      </a:defRPr>
    </a:lvl4pPr>
    <a:lvl5pPr marL="2194450" algn="l" defTabSz="1097225" rtl="0" eaLnBrk="1" latinLnBrk="0" hangingPunct="1">
      <a:defRPr sz="1400" kern="1200">
        <a:solidFill>
          <a:schemeClr val="tx1"/>
        </a:solidFill>
        <a:latin typeface="Arial" panose="020B0604020202020204" pitchFamily="34" charset="0"/>
        <a:ea typeface="+mn-ea"/>
        <a:cs typeface="Arial" panose="020B0604020202020204" pitchFamily="34" charset="0"/>
      </a:defRPr>
    </a:lvl5pPr>
    <a:lvl6pPr marL="2743063" algn="l" defTabSz="1097225" rtl="0" eaLnBrk="1" latinLnBrk="0" hangingPunct="1">
      <a:defRPr sz="1400" kern="1200">
        <a:solidFill>
          <a:schemeClr val="tx1"/>
        </a:solidFill>
        <a:latin typeface="+mn-lt"/>
        <a:ea typeface="+mn-ea"/>
        <a:cs typeface="+mn-cs"/>
      </a:defRPr>
    </a:lvl6pPr>
    <a:lvl7pPr marL="3291675" algn="l" defTabSz="1097225" rtl="0" eaLnBrk="1" latinLnBrk="0" hangingPunct="1">
      <a:defRPr sz="1400" kern="1200">
        <a:solidFill>
          <a:schemeClr val="tx1"/>
        </a:solidFill>
        <a:latin typeface="+mn-lt"/>
        <a:ea typeface="+mn-ea"/>
        <a:cs typeface="+mn-cs"/>
      </a:defRPr>
    </a:lvl7pPr>
    <a:lvl8pPr marL="3840288" algn="l" defTabSz="1097225" rtl="0" eaLnBrk="1" latinLnBrk="0" hangingPunct="1">
      <a:defRPr sz="1400" kern="1200">
        <a:solidFill>
          <a:schemeClr val="tx1"/>
        </a:solidFill>
        <a:latin typeface="+mn-lt"/>
        <a:ea typeface="+mn-ea"/>
        <a:cs typeface="+mn-cs"/>
      </a:defRPr>
    </a:lvl8pPr>
    <a:lvl9pPr marL="4388901" algn="l" defTabSz="1097225"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americanart.si.edu/education"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learninglab.si.edu/"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calder.org/works/work-on-paper/glacier-with-colored-petals-1971/"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artslearning.ohioartscouncil.org/directory/"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artslearning.ohioartscouncil.org/"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kennedy-center.org/education/" TargetMode="External"/><Relationship Id="rId7" Type="http://schemas.openxmlformats.org/officeDocument/2006/relationships/hyperlink" Target="https://www.kennedy-center.org/education/resources-for-educators/classroom-resources/lessons-and-activities/activities/kennedy-center-teaching-artists-present/"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www.kennedy-center.org/education/resources-for-educators/classroom-resources/lessons-and-activities/ApplyFilter/?page=0&amp;sortColumn=Date&amp;sortDirection=Descending" TargetMode="External"/><Relationship Id="rId5" Type="http://schemas.openxmlformats.org/officeDocument/2006/relationships/hyperlink" Target="https://www.kennedy-center.org/education/resources-for-educators/classroom-resources/" TargetMode="External"/><Relationship Id="rId4" Type="http://schemas.openxmlformats.org/officeDocument/2006/relationships/hyperlink" Target="https://www.kennedy-center.org/education/resources-for-educator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48613" rtl="0" eaLnBrk="1" fontAlgn="auto" latinLnBrk="0" hangingPunct="1">
              <a:lnSpc>
                <a:spcPct val="100000"/>
              </a:lnSpc>
              <a:spcBef>
                <a:spcPts val="0"/>
              </a:spcBef>
              <a:spcAft>
                <a:spcPts val="0"/>
              </a:spcAft>
              <a:buClrTx/>
              <a:buSzTx/>
              <a:buFontTx/>
              <a:buNone/>
              <a:tabLst/>
              <a:defRPr/>
            </a:pPr>
            <a:fld id="{A88EB8E9-7E05-4C60-A58D-798732DD5B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8613"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23024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Education | Smithsonian American Art Museum (si.edu)</a:t>
            </a:r>
            <a:endParaRPr lang="en-US" dirty="0"/>
          </a:p>
          <a:p>
            <a:r>
              <a:rPr lang="en-US" dirty="0">
                <a:hlinkClick r:id="rId4"/>
              </a:rPr>
              <a:t>Smithsonian Learning Lab: Discover, Create, Share (si.edu)</a:t>
            </a:r>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21</a:t>
            </a:fld>
            <a:endParaRPr lang="en-US"/>
          </a:p>
        </p:txBody>
      </p:sp>
    </p:spTree>
    <p:extLst>
      <p:ext uri="{BB962C8B-B14F-4D97-AF65-F5344CB8AC3E}">
        <p14:creationId xmlns:p14="http://schemas.microsoft.com/office/powerpoint/2010/main" val="3767178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27</a:t>
            </a:fld>
            <a:endParaRPr lang="en-US"/>
          </a:p>
        </p:txBody>
      </p:sp>
    </p:spTree>
    <p:extLst>
      <p:ext uri="{BB962C8B-B14F-4D97-AF65-F5344CB8AC3E}">
        <p14:creationId xmlns:p14="http://schemas.microsoft.com/office/powerpoint/2010/main" val="38607950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29</a:t>
            </a:fld>
            <a:endParaRPr lang="en-US"/>
          </a:p>
        </p:txBody>
      </p:sp>
    </p:spTree>
    <p:extLst>
      <p:ext uri="{BB962C8B-B14F-4D97-AF65-F5344CB8AC3E}">
        <p14:creationId xmlns:p14="http://schemas.microsoft.com/office/powerpoint/2010/main" val="42910436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30</a:t>
            </a:fld>
            <a:endParaRPr lang="en-US"/>
          </a:p>
        </p:txBody>
      </p:sp>
    </p:spTree>
    <p:extLst>
      <p:ext uri="{BB962C8B-B14F-4D97-AF65-F5344CB8AC3E}">
        <p14:creationId xmlns:p14="http://schemas.microsoft.com/office/powerpoint/2010/main" val="2542034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31</a:t>
            </a:fld>
            <a:endParaRPr lang="en-US"/>
          </a:p>
        </p:txBody>
      </p:sp>
    </p:spTree>
    <p:extLst>
      <p:ext uri="{BB962C8B-B14F-4D97-AF65-F5344CB8AC3E}">
        <p14:creationId xmlns:p14="http://schemas.microsoft.com/office/powerpoint/2010/main" val="31050387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32</a:t>
            </a:fld>
            <a:endParaRPr lang="en-US"/>
          </a:p>
        </p:txBody>
      </p:sp>
    </p:spTree>
    <p:extLst>
      <p:ext uri="{BB962C8B-B14F-4D97-AF65-F5344CB8AC3E}">
        <p14:creationId xmlns:p14="http://schemas.microsoft.com/office/powerpoint/2010/main" val="24140066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33</a:t>
            </a:fld>
            <a:endParaRPr lang="en-US"/>
          </a:p>
        </p:txBody>
      </p:sp>
    </p:spTree>
    <p:extLst>
      <p:ext uri="{BB962C8B-B14F-4D97-AF65-F5344CB8AC3E}">
        <p14:creationId xmlns:p14="http://schemas.microsoft.com/office/powerpoint/2010/main" val="30728179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34</a:t>
            </a:fld>
            <a:endParaRPr lang="en-US"/>
          </a:p>
        </p:txBody>
      </p:sp>
    </p:spTree>
    <p:extLst>
      <p:ext uri="{BB962C8B-B14F-4D97-AF65-F5344CB8AC3E}">
        <p14:creationId xmlns:p14="http://schemas.microsoft.com/office/powerpoint/2010/main" val="34276450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35</a:t>
            </a:fld>
            <a:endParaRPr lang="en-US"/>
          </a:p>
        </p:txBody>
      </p:sp>
    </p:spTree>
    <p:extLst>
      <p:ext uri="{BB962C8B-B14F-4D97-AF65-F5344CB8AC3E}">
        <p14:creationId xmlns:p14="http://schemas.microsoft.com/office/powerpoint/2010/main" val="3087304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4</a:t>
            </a:fld>
            <a:endParaRPr lang="en-US"/>
          </a:p>
        </p:txBody>
      </p:sp>
    </p:spTree>
    <p:extLst>
      <p:ext uri="{BB962C8B-B14F-4D97-AF65-F5344CB8AC3E}">
        <p14:creationId xmlns:p14="http://schemas.microsoft.com/office/powerpoint/2010/main" val="1524091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fontAlgn="base">
              <a:spcBef>
                <a:spcPts val="0"/>
              </a:spcBef>
              <a:spcAft>
                <a:spcPts val="0"/>
              </a:spcAft>
            </a:pPr>
            <a:r>
              <a:rPr lang="en-US" sz="2000" dirty="0">
                <a:solidFill>
                  <a:srgbClr val="0A2F57"/>
                </a:solidFill>
                <a:effectLst/>
                <a:latin typeface="Source Sans Pro Black" panose="020B0803030403020204" pitchFamily="34" charset="0"/>
                <a:ea typeface="Times New Roman" panose="02020603050405020304" pitchFamily="18" charset="0"/>
                <a:cs typeface="Segoe UI" panose="020B0502040204020203" pitchFamily="34" charset="0"/>
              </a:rPr>
              <a:t>Place Value Freeze Dance</a:t>
            </a:r>
            <a:endParaRPr lang="en-US" sz="1200" dirty="0">
              <a:effectLst/>
              <a:latin typeface="Times New Roman" panose="02020603050405020304" pitchFamily="18" charset="0"/>
              <a:ea typeface="Times New Roman" panose="02020603050405020304" pitchFamily="18" charset="0"/>
            </a:endParaRPr>
          </a:p>
          <a:p>
            <a:pPr marL="342900" marR="0" lvl="0" indent="-342900" fontAlgn="base">
              <a:lnSpc>
                <a:spcPct val="107000"/>
              </a:lnSpc>
              <a:spcBef>
                <a:spcPts val="0"/>
              </a:spcBef>
              <a:spcAft>
                <a:spcPts val="0"/>
              </a:spcAft>
              <a:buSzPts val="1200"/>
              <a:buFont typeface="Source Sans Pro" panose="020B0503030403020204" pitchFamily="34" charset="0"/>
              <a:buAutoNum type="arabicPeriod"/>
            </a:pPr>
            <a:r>
              <a:rPr lang="en-US" sz="1400" cap="all" dirty="0">
                <a:effectLst/>
                <a:latin typeface="Source Sans Pro Black" panose="020B0803030403020204" pitchFamily="34" charset="0"/>
                <a:ea typeface="Times New Roman" panose="02020603050405020304" pitchFamily="18" charset="0"/>
                <a:cs typeface="Segoe UI" panose="020B0502040204020203" pitchFamily="34" charset="0"/>
              </a:rPr>
              <a:t>Lesson Procedure:</a:t>
            </a:r>
            <a:r>
              <a:rPr lang="en-US" sz="1200" dirty="0">
                <a:effectLst/>
                <a:latin typeface="Times New Roman" panose="02020603050405020304" pitchFamily="18" charset="0"/>
                <a:ea typeface="Times New Roman" panose="02020603050405020304" pitchFamily="18" charset="0"/>
              </a:rPr>
              <a:t> </a:t>
            </a:r>
            <a:r>
              <a:rPr lang="en-US" sz="1200" dirty="0">
                <a:effectLst/>
                <a:latin typeface="Source Sans Pro" panose="020B0503030403020204" pitchFamily="34" charset="0"/>
                <a:ea typeface="Calibri" panose="020F0502020204030204" pitchFamily="34" charset="0"/>
                <a:cs typeface="Times New Roman" panose="02020603050405020304" pitchFamily="18" charset="0"/>
              </a:rPr>
              <a:t>Review place values of ones, tens, and hundreds.</a:t>
            </a:r>
            <a:r>
              <a:rPr lang="en-US" sz="1100" dirty="0">
                <a:effectLst/>
                <a:latin typeface="Calibri" panose="020F0502020204030204" pitchFamily="34" charset="0"/>
                <a:ea typeface="Calibri" panose="020F0502020204030204" pitchFamily="34" charset="0"/>
                <a:cs typeface="Times New Roman" panose="02020603050405020304" pitchFamily="18" charset="0"/>
              </a:rPr>
              <a:t> Demonstrate the body symbol for </a:t>
            </a:r>
          </a:p>
          <a:p>
            <a:pPr marL="742950" marR="0" lvl="1" indent="-285750" fontAlgn="base">
              <a:lnSpc>
                <a:spcPct val="107000"/>
              </a:lnSpc>
              <a:spcBef>
                <a:spcPts val="0"/>
              </a:spcBef>
              <a:spcAft>
                <a:spcPts val="0"/>
              </a:spcAft>
              <a:buSzPts val="1200"/>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ones: “I”</a:t>
            </a:r>
          </a:p>
          <a:p>
            <a:pPr marL="742950" marR="0" lvl="1" indent="-285750" fontAlgn="base">
              <a:lnSpc>
                <a:spcPct val="107000"/>
              </a:lnSpc>
              <a:spcBef>
                <a:spcPts val="0"/>
              </a:spcBef>
              <a:spcAft>
                <a:spcPts val="0"/>
              </a:spcAft>
              <a:buSzPts val="1200"/>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tens: “X”</a:t>
            </a:r>
          </a:p>
          <a:p>
            <a:pPr marL="742950" marR="0" lvl="1" indent="-285750" fontAlgn="base">
              <a:lnSpc>
                <a:spcPct val="107000"/>
              </a:lnSpc>
              <a:spcBef>
                <a:spcPts val="0"/>
              </a:spcBef>
              <a:spcAft>
                <a:spcPts val="0"/>
              </a:spcAft>
              <a:buSzPts val="1200"/>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hundreds: “C”</a:t>
            </a:r>
          </a:p>
          <a:p>
            <a:pPr marL="342900" marR="0" lvl="0" indent="-342900" fontAlgn="base">
              <a:lnSpc>
                <a:spcPct val="107000"/>
              </a:lnSpc>
              <a:spcBef>
                <a:spcPts val="0"/>
              </a:spcBef>
              <a:spcAft>
                <a:spcPts val="0"/>
              </a:spcAft>
              <a:buSzPts val="1200"/>
              <a:buFont typeface="Source Sans Pro" panose="020B0503030403020204" pitchFamily="34" charset="0"/>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Play music and pause after a few seconds. Students should freeze. Students pick a one, ten, or hundred posture to freeze in.</a:t>
            </a:r>
          </a:p>
          <a:p>
            <a:pPr marL="342900" marR="0" lvl="0" indent="-342900" fontAlgn="base">
              <a:lnSpc>
                <a:spcPct val="107000"/>
              </a:lnSpc>
              <a:spcBef>
                <a:spcPts val="0"/>
              </a:spcBef>
              <a:spcAft>
                <a:spcPts val="0"/>
              </a:spcAft>
              <a:buSzPts val="1200"/>
              <a:buFont typeface="Source Sans Pro" panose="020B0503030403020204" pitchFamily="34" charset="0"/>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Select a student and a helper buddy (optional) to count the students. Modeling how to count the ones, tens, and hundreds; and how each place value represents a different value.</a:t>
            </a:r>
          </a:p>
          <a:p>
            <a:pPr marL="342900" marR="0" lvl="0" indent="-342900" fontAlgn="base">
              <a:lnSpc>
                <a:spcPct val="107000"/>
              </a:lnSpc>
              <a:spcBef>
                <a:spcPts val="0"/>
              </a:spcBef>
              <a:spcAft>
                <a:spcPts val="800"/>
              </a:spcAft>
              <a:buSzPts val="1200"/>
              <a:buFont typeface="Source Sans Pro" panose="020B0503030403020204" pitchFamily="34" charset="0"/>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Repeat</a:t>
            </a:r>
          </a:p>
        </p:txBody>
      </p:sp>
      <p:sp>
        <p:nvSpPr>
          <p:cNvPr id="4" name="Slide Number Placeholder 3"/>
          <p:cNvSpPr>
            <a:spLocks noGrp="1"/>
          </p:cNvSpPr>
          <p:nvPr>
            <p:ph type="sldNum" sz="quarter" idx="5"/>
          </p:nvPr>
        </p:nvSpPr>
        <p:spPr/>
        <p:txBody>
          <a:bodyPr/>
          <a:lstStyle/>
          <a:p>
            <a:fld id="{A88EB8E9-7E05-4C60-A58D-798732DD5BFE}" type="slidenum">
              <a:rPr lang="en-US" smtClean="0"/>
              <a:t>7</a:t>
            </a:fld>
            <a:endParaRPr lang="en-US"/>
          </a:p>
        </p:txBody>
      </p:sp>
    </p:spTree>
    <p:extLst>
      <p:ext uri="{BB962C8B-B14F-4D97-AF65-F5344CB8AC3E}">
        <p14:creationId xmlns:p14="http://schemas.microsoft.com/office/powerpoint/2010/main" val="933746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dirty="0"/>
              <a:t>SEE HANDOUT (adapted from Opening Minds Through the Arts)</a:t>
            </a:r>
          </a:p>
          <a:p>
            <a:endParaRPr lang="en-US" dirty="0"/>
          </a:p>
          <a:p>
            <a:r>
              <a:rPr lang="en-US" dirty="0"/>
              <a:t>Image from: </a:t>
            </a:r>
            <a:r>
              <a:rPr lang="en-US" dirty="0">
                <a:hlinkClick r:id="rId3"/>
              </a:rPr>
              <a:t>Glacier with Colored Petals (1971) | Calder Foundation</a:t>
            </a:r>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8</a:t>
            </a:fld>
            <a:endParaRPr lang="en-US"/>
          </a:p>
        </p:txBody>
      </p:sp>
    </p:spTree>
    <p:extLst>
      <p:ext uri="{BB962C8B-B14F-4D97-AF65-F5344CB8AC3E}">
        <p14:creationId xmlns:p14="http://schemas.microsoft.com/office/powerpoint/2010/main" val="9546285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dirty="0"/>
              <a:t>SEE HANDOUT (adapted from Opening Minds Through the Arts)</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9</a:t>
            </a:fld>
            <a:endParaRPr lang="en-US"/>
          </a:p>
        </p:txBody>
      </p:sp>
    </p:spTree>
    <p:extLst>
      <p:ext uri="{BB962C8B-B14F-4D97-AF65-F5344CB8AC3E}">
        <p14:creationId xmlns:p14="http://schemas.microsoft.com/office/powerpoint/2010/main" val="17347208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dirty="0"/>
              <a:t>SEE HANDOUT</a:t>
            </a:r>
          </a:p>
          <a:p>
            <a:endParaRPr lang="en-US" dirty="0"/>
          </a:p>
          <a:p>
            <a:r>
              <a:rPr lang="en-US" dirty="0"/>
              <a:t>Image from: https://wallpapercave.com/wp/wp2501482.jpg </a:t>
            </a:r>
          </a:p>
        </p:txBody>
      </p:sp>
      <p:sp>
        <p:nvSpPr>
          <p:cNvPr id="4" name="Slide Number Placeholder 3"/>
          <p:cNvSpPr>
            <a:spLocks noGrp="1"/>
          </p:cNvSpPr>
          <p:nvPr>
            <p:ph type="sldNum" sz="quarter" idx="5"/>
          </p:nvPr>
        </p:nvSpPr>
        <p:spPr/>
        <p:txBody>
          <a:bodyPr/>
          <a:lstStyle/>
          <a:p>
            <a:fld id="{A88EB8E9-7E05-4C60-A58D-798732DD5BFE}" type="slidenum">
              <a:rPr lang="en-US" smtClean="0"/>
              <a:t>10</a:t>
            </a:fld>
            <a:endParaRPr lang="en-US"/>
          </a:p>
        </p:txBody>
      </p:sp>
    </p:spTree>
    <p:extLst>
      <p:ext uri="{BB962C8B-B14F-4D97-AF65-F5344CB8AC3E}">
        <p14:creationId xmlns:p14="http://schemas.microsoft.com/office/powerpoint/2010/main" val="455152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4A4A4A"/>
                </a:solidFill>
                <a:effectLst/>
                <a:latin typeface="Source Sans Pro" panose="020B0503030403020204" pitchFamily="34" charset="0"/>
              </a:rPr>
              <a:t>Because we know the arts are so important to the development and future success of our children, Ohio Alliance for Arts Education, Ohio Arts Council and Ohio Department of Education and Workforce have developed an Arts Education Dashboard, in cooperation with </a:t>
            </a:r>
            <a:r>
              <a:rPr lang="en-US" b="0" i="0">
                <a:solidFill>
                  <a:srgbClr val="4A4A4A"/>
                </a:solidFill>
                <a:effectLst/>
                <a:latin typeface="Source Sans Pro" panose="020B0503030403020204" pitchFamily="34" charset="0"/>
              </a:rPr>
              <a:t>Quadrant Research </a:t>
            </a:r>
            <a:r>
              <a:rPr lang="en-US" b="0" i="0" dirty="0">
                <a:solidFill>
                  <a:srgbClr val="4A4A4A"/>
                </a:solidFill>
                <a:effectLst/>
                <a:latin typeface="Source Sans Pro" panose="020B0503030403020204" pitchFamily="34" charset="0"/>
              </a:rPr>
              <a:t>that enables parents, educators, school administrators and policymakers to see what arts education is being offered in the schools and districts in Ohio. The dashboard also gives educators the ability to track trends.</a:t>
            </a:r>
          </a:p>
          <a:p>
            <a:pPr algn="l"/>
            <a:r>
              <a:rPr lang="en-US" b="0" i="0" dirty="0">
                <a:solidFill>
                  <a:srgbClr val="4A4A4A"/>
                </a:solidFill>
                <a:effectLst/>
                <a:latin typeface="Source Sans Pro" panose="020B0503030403020204" pitchFamily="34" charset="0"/>
              </a:rPr>
              <a:t>Ohio is proud to be among the first few states in the nation to provide an online arts education data system available to the public.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6E335F-6B58-4BAC-AAD9-EC2E6DC715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5784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Directory – Arts Learning Directory (ohioartscouncil.org)</a:t>
            </a:r>
            <a:endParaRPr lang="en-US" dirty="0"/>
          </a:p>
          <a:p>
            <a:r>
              <a:rPr lang="en-US" dirty="0">
                <a:hlinkClick r:id="rId4"/>
              </a:rPr>
              <a:t>Arts Learning Directory (ohioartscouncil.org)</a:t>
            </a:r>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19</a:t>
            </a:fld>
            <a:endParaRPr lang="en-US"/>
          </a:p>
        </p:txBody>
      </p:sp>
    </p:spTree>
    <p:extLst>
      <p:ext uri="{BB962C8B-B14F-4D97-AF65-F5344CB8AC3E}">
        <p14:creationId xmlns:p14="http://schemas.microsoft.com/office/powerpoint/2010/main" val="28894584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Kennedy Center Education (kennedy-center.org)</a:t>
            </a:r>
            <a:endParaRPr lang="en-US" dirty="0"/>
          </a:p>
          <a:p>
            <a:r>
              <a:rPr lang="en-US" dirty="0">
                <a:hlinkClick r:id="rId4"/>
              </a:rPr>
              <a:t>Resources for Educators | Kennedy Center (kennedy-center.org)</a:t>
            </a:r>
            <a:endParaRPr lang="en-US" dirty="0"/>
          </a:p>
          <a:p>
            <a:r>
              <a:rPr lang="en-US" dirty="0">
                <a:hlinkClick r:id="rId5"/>
              </a:rPr>
              <a:t>Digital Resources Library (kennedy-center.org)</a:t>
            </a:r>
            <a:endParaRPr lang="en-US" dirty="0"/>
          </a:p>
          <a:p>
            <a:r>
              <a:rPr lang="en-US" dirty="0">
                <a:hlinkClick r:id="rId6"/>
              </a:rPr>
              <a:t>Lessons and Activities (kennedy-center.org)</a:t>
            </a:r>
            <a:endParaRPr lang="en-US" dirty="0"/>
          </a:p>
          <a:p>
            <a:r>
              <a:rPr lang="en-US" dirty="0">
                <a:hlinkClick r:id="rId7"/>
              </a:rPr>
              <a:t>Teaching Artists Present... (kennedy-center.org)</a:t>
            </a:r>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20</a:t>
            </a:fld>
            <a:endParaRPr lang="en-US"/>
          </a:p>
        </p:txBody>
      </p:sp>
    </p:spTree>
    <p:extLst>
      <p:ext uri="{BB962C8B-B14F-4D97-AF65-F5344CB8AC3E}">
        <p14:creationId xmlns:p14="http://schemas.microsoft.com/office/powerpoint/2010/main" val="10890004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8FB155-01D8-794A-A604-83588E7638F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 y="0"/>
            <a:ext cx="14630396" cy="8229597"/>
          </a:xfrm>
          <a:prstGeom prst="rect">
            <a:avLst/>
          </a:prstGeom>
        </p:spPr>
      </p:pic>
      <p:sp>
        <p:nvSpPr>
          <p:cNvPr id="2" name="Title 1"/>
          <p:cNvSpPr>
            <a:spLocks noGrp="1"/>
          </p:cNvSpPr>
          <p:nvPr>
            <p:ph type="ctrTitle"/>
          </p:nvPr>
        </p:nvSpPr>
        <p:spPr>
          <a:xfrm>
            <a:off x="247675" y="536195"/>
            <a:ext cx="12435840" cy="769441"/>
          </a:xfrm>
        </p:spPr>
        <p:txBody>
          <a:bodyPr lIns="0" tIns="0" rIns="0" bIns="0" anchor="b" anchorCtr="0">
            <a:spAutoFit/>
          </a:bodyPr>
          <a:lstStyle>
            <a:lvl1pPr algn="l">
              <a:defRPr sz="5000" b="1">
                <a:solidFill>
                  <a:schemeClr val="bg1"/>
                </a:solidFill>
              </a:defRPr>
            </a:lvl1pPr>
          </a:lstStyle>
          <a:p>
            <a:r>
              <a:rPr lang="en-US"/>
              <a:t>Click to edit Master title style</a:t>
            </a:r>
          </a:p>
        </p:txBody>
      </p:sp>
    </p:spTree>
    <p:extLst>
      <p:ext uri="{BB962C8B-B14F-4D97-AF65-F5344CB8AC3E}">
        <p14:creationId xmlns:p14="http://schemas.microsoft.com/office/powerpoint/2010/main" val="1292884216"/>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Closing Slide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D42B658-2D5A-774F-A585-ED75BF68BE55}"/>
              </a:ext>
            </a:extLst>
          </p:cNvPr>
          <p:cNvSpPr txBox="1"/>
          <p:nvPr userDrawn="1"/>
        </p:nvSpPr>
        <p:spPr>
          <a:xfrm>
            <a:off x="4655385" y="7325186"/>
            <a:ext cx="5319631" cy="535531"/>
          </a:xfrm>
          <a:prstGeom prst="rect">
            <a:avLst/>
          </a:prstGeom>
          <a:noFill/>
        </p:spPr>
        <p:txBody>
          <a:bodyPr wrap="square" rtlCol="0">
            <a:spAutoFit/>
          </a:bodyPr>
          <a:lstStyle/>
          <a:p>
            <a:pPr algn="ctr"/>
            <a:r>
              <a:rPr lang="en-US" sz="2880" b="0" dirty="0">
                <a:solidFill>
                  <a:srgbClr val="002060"/>
                </a:solidFill>
                <a:latin typeface="+mn-lt"/>
                <a:ea typeface="Open Sans" panose="020B0606030504020204" pitchFamily="34" charset="0"/>
                <a:cs typeface="Open Sans" panose="020B0606030504020204" pitchFamily="34" charset="0"/>
              </a:rPr>
              <a:t>OHIO.ORG</a:t>
            </a:r>
          </a:p>
        </p:txBody>
      </p:sp>
    </p:spTree>
    <p:extLst>
      <p:ext uri="{BB962C8B-B14F-4D97-AF65-F5344CB8AC3E}">
        <p14:creationId xmlns:p14="http://schemas.microsoft.com/office/powerpoint/2010/main" val="3671774852"/>
      </p:ext>
    </p:extLst>
  </p:cSld>
  <p:clrMapOvr>
    <a:masterClrMapping/>
  </p:clrMapOvr>
  <p:extLst>
    <p:ext uri="{DCECCB84-F9BA-43D5-87BE-67443E8EF086}">
      <p15:sldGuideLst xmlns:p15="http://schemas.microsoft.com/office/powerpoint/2012/main">
        <p15:guide id="1" orient="horz" pos="1344">
          <p15:clr>
            <a:srgbClr val="FBAE40"/>
          </p15:clr>
        </p15:guide>
        <p15:guide id="2" orient="horz" pos="2496">
          <p15:clr>
            <a:srgbClr val="FBAE40"/>
          </p15:clr>
        </p15:guide>
        <p15:guide id="3" pos="6288">
          <p15:clr>
            <a:srgbClr val="FBAE40"/>
          </p15:clr>
        </p15:guide>
        <p15:guide id="4" pos="1392">
          <p15:clr>
            <a:srgbClr val="FBAE40"/>
          </p15:clr>
        </p15:guide>
        <p15:guide id="5" pos="1680">
          <p15:clr>
            <a:srgbClr val="FBAE40"/>
          </p15:clr>
        </p15:guide>
        <p15:guide id="6" pos="600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Presentation Intro Slide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6048432"/>
            <a:ext cx="14630400" cy="21811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pic>
        <p:nvPicPr>
          <p:cNvPr id="10" name="Picture 9">
            <a:extLst>
              <a:ext uri="{FF2B5EF4-FFF2-40B4-BE49-F238E27FC236}">
                <a16:creationId xmlns:a16="http://schemas.microsoft.com/office/drawing/2014/main" id="{ACF7C4BC-3865-A342-A7A3-C874F04EFDC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5843118" y="6455276"/>
            <a:ext cx="2525045" cy="1202339"/>
          </a:xfrm>
          <a:prstGeom prst="rect">
            <a:avLst/>
          </a:prstGeom>
        </p:spPr>
      </p:pic>
      <p:sp>
        <p:nvSpPr>
          <p:cNvPr id="12" name="TextBox 11">
            <a:extLst>
              <a:ext uri="{FF2B5EF4-FFF2-40B4-BE49-F238E27FC236}">
                <a16:creationId xmlns:a16="http://schemas.microsoft.com/office/drawing/2014/main" id="{EB00BAA9-C1C4-3B4F-885F-F222E9FA0514}"/>
              </a:ext>
            </a:extLst>
          </p:cNvPr>
          <p:cNvSpPr txBox="1"/>
          <p:nvPr userDrawn="1"/>
        </p:nvSpPr>
        <p:spPr>
          <a:xfrm>
            <a:off x="460763" y="851573"/>
            <a:ext cx="13708874" cy="1311128"/>
          </a:xfrm>
          <a:prstGeom prst="rect">
            <a:avLst/>
          </a:prstGeom>
          <a:noFill/>
        </p:spPr>
        <p:txBody>
          <a:bodyPr wrap="square" rtlCol="0">
            <a:spAutoFit/>
          </a:bodyPr>
          <a:lstStyle/>
          <a:p>
            <a:pPr algn="ctr"/>
            <a:endParaRPr lang="en-US" sz="7920" b="1" cap="all" dirty="0">
              <a:solidFill>
                <a:srgbClr val="002060"/>
              </a:solidFill>
              <a:latin typeface="+mj-lt"/>
            </a:endParaRP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2806378" y="2237862"/>
            <a:ext cx="901764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9C8D9A76-764D-4243-BE8A-AFC03BBA7113}"/>
              </a:ext>
            </a:extLst>
          </p:cNvPr>
          <p:cNvSpPr>
            <a:spLocks noGrp="1"/>
          </p:cNvSpPr>
          <p:nvPr>
            <p:ph type="body" sz="quarter" idx="10" hasCustomPrompt="1"/>
          </p:nvPr>
        </p:nvSpPr>
        <p:spPr>
          <a:xfrm>
            <a:off x="2806379" y="2567052"/>
            <a:ext cx="9017645" cy="3000842"/>
          </a:xfrm>
          <a:prstGeom prst="rect">
            <a:avLst/>
          </a:prstGeom>
        </p:spPr>
        <p:txBody>
          <a:bodyPr/>
          <a:lstStyle>
            <a:lvl1pPr marL="0" indent="0" algn="ctr">
              <a:buNone/>
              <a:defRPr>
                <a:latin typeface="Source Sans Pro" panose="020B0503030403020204" pitchFamily="34" charset="0"/>
              </a:defRPr>
            </a:lvl1pPr>
            <a:lvl2pPr marL="658368" indent="0">
              <a:buNone/>
              <a:defRPr/>
            </a:lvl2pPr>
          </a:lstStyle>
          <a:p>
            <a:pPr lvl="0"/>
            <a:r>
              <a:rPr lang="en-US" dirty="0"/>
              <a:t>Vestibulum ante ipsum </a:t>
            </a:r>
            <a:r>
              <a:rPr lang="en-US" dirty="0" err="1"/>
              <a:t>primis</a:t>
            </a:r>
            <a:r>
              <a:rPr lang="en-US" dirty="0"/>
              <a:t> in </a:t>
            </a:r>
            <a:r>
              <a:rPr lang="en-US" dirty="0" err="1"/>
              <a:t>faucibus</a:t>
            </a:r>
            <a:r>
              <a:rPr lang="en-US" dirty="0"/>
              <a:t> </a:t>
            </a:r>
            <a:r>
              <a:rPr lang="en-US" dirty="0" err="1"/>
              <a:t>orci</a:t>
            </a:r>
            <a:r>
              <a:rPr lang="en-US" dirty="0"/>
              <a:t> </a:t>
            </a:r>
            <a:r>
              <a:rPr lang="en-US" dirty="0" err="1"/>
              <a:t>luctus</a:t>
            </a:r>
            <a:r>
              <a:rPr lang="en-US" dirty="0"/>
              <a:t> et </a:t>
            </a:r>
            <a:r>
              <a:rPr lang="en-US" dirty="0" err="1"/>
              <a:t>ultrices</a:t>
            </a:r>
            <a:r>
              <a:rPr lang="en-US" dirty="0"/>
              <a:t> </a:t>
            </a:r>
            <a:r>
              <a:rPr lang="en-US" dirty="0" err="1"/>
              <a:t>posuere</a:t>
            </a:r>
            <a:r>
              <a:rPr lang="en-US" dirty="0"/>
              <a:t> </a:t>
            </a:r>
            <a:r>
              <a:rPr lang="en-US" dirty="0" err="1"/>
              <a:t>cubilia</a:t>
            </a:r>
            <a:r>
              <a:rPr lang="en-US" dirty="0"/>
              <a:t> Curae; </a:t>
            </a:r>
            <a:r>
              <a:rPr lang="en-US" dirty="0" err="1"/>
              <a:t>Fusce</a:t>
            </a:r>
            <a:r>
              <a:rPr lang="en-US" dirty="0"/>
              <a:t> id </a:t>
            </a:r>
            <a:r>
              <a:rPr lang="en-US" dirty="0" err="1"/>
              <a:t>purus</a:t>
            </a:r>
            <a:r>
              <a:rPr lang="en-US" dirty="0"/>
              <a:t>. </a:t>
            </a:r>
            <a:r>
              <a:rPr lang="en-US" dirty="0" err="1"/>
              <a:t>Phasellus</a:t>
            </a:r>
            <a:r>
              <a:rPr lang="en-US" dirty="0"/>
              <a:t> </a:t>
            </a:r>
            <a:r>
              <a:rPr lang="en-US" dirty="0" err="1"/>
              <a:t>blandit</a:t>
            </a:r>
            <a:r>
              <a:rPr lang="en-US" dirty="0"/>
              <a:t> </a:t>
            </a:r>
            <a:r>
              <a:rPr lang="en-US" dirty="0" err="1"/>
              <a:t>leo</a:t>
            </a:r>
            <a:r>
              <a:rPr lang="en-US" dirty="0"/>
              <a:t> </a:t>
            </a:r>
            <a:r>
              <a:rPr lang="en-US" dirty="0" err="1"/>
              <a:t>ut</a:t>
            </a:r>
            <a:r>
              <a:rPr lang="en-US" dirty="0"/>
              <a:t> </a:t>
            </a:r>
            <a:r>
              <a:rPr lang="en-US" dirty="0" err="1"/>
              <a:t>odio</a:t>
            </a:r>
            <a:r>
              <a:rPr lang="en-US" dirty="0"/>
              <a:t>.</a:t>
            </a:r>
          </a:p>
        </p:txBody>
      </p:sp>
      <p:sp>
        <p:nvSpPr>
          <p:cNvPr id="7" name="Title 1">
            <a:extLst>
              <a:ext uri="{FF2B5EF4-FFF2-40B4-BE49-F238E27FC236}">
                <a16:creationId xmlns:a16="http://schemas.microsoft.com/office/drawing/2014/main" id="{05BF5A61-E4C1-725F-EE45-C0A999591012}"/>
              </a:ext>
            </a:extLst>
          </p:cNvPr>
          <p:cNvSpPr>
            <a:spLocks noGrp="1"/>
          </p:cNvSpPr>
          <p:nvPr>
            <p:ph type="title" hasCustomPrompt="1"/>
          </p:nvPr>
        </p:nvSpPr>
        <p:spPr>
          <a:xfrm>
            <a:off x="457200" y="577892"/>
            <a:ext cx="13716000" cy="1179433"/>
          </a:xfrm>
        </p:spPr>
        <p:txBody>
          <a:bodyPr>
            <a:noAutofit/>
          </a:bodyPr>
          <a:lstStyle>
            <a:lvl1pPr algn="ctr">
              <a:defRPr sz="7920"/>
            </a:lvl1pPr>
          </a:lstStyle>
          <a:p>
            <a:r>
              <a:rPr lang="en-US" dirty="0"/>
              <a:t>Click to edit title</a:t>
            </a:r>
          </a:p>
        </p:txBody>
      </p:sp>
    </p:spTree>
    <p:extLst>
      <p:ext uri="{BB962C8B-B14F-4D97-AF65-F5344CB8AC3E}">
        <p14:creationId xmlns:p14="http://schemas.microsoft.com/office/powerpoint/2010/main" val="14472047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C20D8-6935-1A43-8CF0-66FC6338B1EF}"/>
              </a:ext>
            </a:extLst>
          </p:cNvPr>
          <p:cNvSpPr>
            <a:spLocks noGrp="1"/>
          </p:cNvSpPr>
          <p:nvPr>
            <p:ph type="title" hasCustomPrompt="1"/>
          </p:nvPr>
        </p:nvSpPr>
        <p:spPr>
          <a:xfrm>
            <a:off x="488762" y="548640"/>
            <a:ext cx="5264545" cy="1920240"/>
          </a:xfrm>
          <a:prstGeom prst="rect">
            <a:avLst/>
          </a:prstGeom>
        </p:spPr>
        <p:txBody>
          <a:bodyPr anchor="t"/>
          <a:lstStyle>
            <a:lvl1pPr>
              <a:lnSpc>
                <a:spcPts val="3840"/>
              </a:lnSpc>
              <a:defRPr sz="3840">
                <a:latin typeface="Source Sans Pro SemiBold" panose="020B0603030403020204" pitchFamily="34" charset="0"/>
              </a:defRPr>
            </a:lvl1pPr>
          </a:lstStyle>
          <a:p>
            <a:r>
              <a:rPr lang="en-US" dirty="0"/>
              <a:t>CLICK TO EDIT TITLE</a:t>
            </a:r>
          </a:p>
        </p:txBody>
      </p:sp>
      <p:sp>
        <p:nvSpPr>
          <p:cNvPr id="3" name="Content Placeholder 2">
            <a:extLst>
              <a:ext uri="{FF2B5EF4-FFF2-40B4-BE49-F238E27FC236}">
                <a16:creationId xmlns:a16="http://schemas.microsoft.com/office/drawing/2014/main" id="{D2F00CDB-9C52-9346-A61D-22B158D8F919}"/>
              </a:ext>
            </a:extLst>
          </p:cNvPr>
          <p:cNvSpPr>
            <a:spLocks noGrp="1"/>
          </p:cNvSpPr>
          <p:nvPr>
            <p:ph idx="1" hasCustomPrompt="1"/>
          </p:nvPr>
        </p:nvSpPr>
        <p:spPr>
          <a:xfrm>
            <a:off x="6219825" y="548640"/>
            <a:ext cx="7921813" cy="6484620"/>
          </a:xfrm>
          <a:prstGeom prst="rect">
            <a:avLst/>
          </a:prstGeom>
        </p:spPr>
        <p:txBody>
          <a:bodyPr/>
          <a:lstStyle>
            <a:lvl1pPr>
              <a:defRPr sz="3840">
                <a:latin typeface="Source Sans Pro" panose="020B0503030403020204" pitchFamily="34" charset="0"/>
              </a:defRPr>
            </a:lvl1pPr>
            <a:lvl2pPr>
              <a:defRPr sz="3360">
                <a:latin typeface="Source Sans Pro" panose="020B0503030403020204" pitchFamily="34" charset="0"/>
              </a:defRPr>
            </a:lvl2pPr>
            <a:lvl3pPr>
              <a:defRPr sz="2880">
                <a:latin typeface="Source Sans Pro" panose="020B0503030403020204" pitchFamily="34" charset="0"/>
              </a:defRPr>
            </a:lvl3pPr>
            <a:lvl4pPr>
              <a:defRPr sz="2400">
                <a:latin typeface="Source Sans Pro" panose="020B0503030403020204" pitchFamily="34" charset="0"/>
              </a:defRPr>
            </a:lvl4pPr>
            <a:lvl5pPr>
              <a:defRPr sz="2400">
                <a:latin typeface="Source Sans Pro" panose="020B0503030403020204" pitchFamily="34" charset="0"/>
              </a:defRPr>
            </a:lvl5pPr>
            <a:lvl6pPr>
              <a:defRPr sz="2400"/>
            </a:lvl6pPr>
            <a:lvl7pPr>
              <a:defRPr sz="2400"/>
            </a:lvl7pPr>
            <a:lvl8pPr>
              <a:defRPr sz="2400"/>
            </a:lvl8pPr>
            <a:lvl9pPr>
              <a:defRPr sz="2400"/>
            </a:lvl9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4" name="Text Placeholder 3">
            <a:extLst>
              <a:ext uri="{FF2B5EF4-FFF2-40B4-BE49-F238E27FC236}">
                <a16:creationId xmlns:a16="http://schemas.microsoft.com/office/drawing/2014/main" id="{EB070D2D-8242-384D-A978-71066F7E1936}"/>
              </a:ext>
            </a:extLst>
          </p:cNvPr>
          <p:cNvSpPr>
            <a:spLocks noGrp="1"/>
          </p:cNvSpPr>
          <p:nvPr>
            <p:ph type="body" sz="half" idx="2" hasCustomPrompt="1"/>
          </p:nvPr>
        </p:nvSpPr>
        <p:spPr>
          <a:xfrm>
            <a:off x="488762" y="2468880"/>
            <a:ext cx="5264545" cy="4573906"/>
          </a:xfrm>
          <a:prstGeom prst="rect">
            <a:avLst/>
          </a:prstGeom>
        </p:spPr>
        <p:txBody>
          <a:bodyPr>
            <a:normAutofit/>
          </a:bodyPr>
          <a:lstStyle>
            <a:lvl1pPr marL="0" indent="0">
              <a:buNone/>
              <a:defRPr sz="2160">
                <a:latin typeface="Source Sans Pro" panose="020B0503030403020204" pitchFamily="34" charset="0"/>
              </a:defRPr>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dirty="0"/>
              <a:t>Click to edit text</a:t>
            </a:r>
          </a:p>
        </p:txBody>
      </p:sp>
      <p:sp>
        <p:nvSpPr>
          <p:cNvPr id="17" name="Slide Number Placeholder 16">
            <a:extLst>
              <a:ext uri="{FF2B5EF4-FFF2-40B4-BE49-F238E27FC236}">
                <a16:creationId xmlns:a16="http://schemas.microsoft.com/office/drawing/2014/main" id="{99A92EF9-4388-E64C-AE2E-5DD2230C105E}"/>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16738786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Questions D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6048432"/>
            <a:ext cx="14630400" cy="2181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1" name="TextBox 10">
            <a:extLst>
              <a:ext uri="{FF2B5EF4-FFF2-40B4-BE49-F238E27FC236}">
                <a16:creationId xmlns:a16="http://schemas.microsoft.com/office/drawing/2014/main" id="{8EE42633-3F03-C648-8455-266D21A2E86C}"/>
              </a:ext>
            </a:extLst>
          </p:cNvPr>
          <p:cNvSpPr txBox="1"/>
          <p:nvPr userDrawn="1"/>
        </p:nvSpPr>
        <p:spPr>
          <a:xfrm>
            <a:off x="4655385" y="3900648"/>
            <a:ext cx="5319631" cy="424732"/>
          </a:xfrm>
          <a:prstGeom prst="rect">
            <a:avLst/>
          </a:prstGeom>
          <a:noFill/>
        </p:spPr>
        <p:txBody>
          <a:bodyPr wrap="square" rtlCol="0">
            <a:spAutoFit/>
          </a:bodyPr>
          <a:lstStyle/>
          <a:p>
            <a:pPr algn="ctr"/>
            <a:r>
              <a:rPr lang="en-US" sz="2160" b="0" dirty="0">
                <a:solidFill>
                  <a:srgbClr val="002060"/>
                </a:solidFill>
                <a:latin typeface="+mn-lt"/>
                <a:ea typeface="Open Sans" panose="020B0606030504020204" pitchFamily="34" charset="0"/>
                <a:cs typeface="Open Sans" panose="020B0606030504020204" pitchFamily="34" charset="0"/>
              </a:rPr>
              <a:t>EDUCATION.OHIO.GOV</a:t>
            </a:r>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3039292" y="2181168"/>
            <a:ext cx="8551817" cy="1311128"/>
          </a:xfrm>
          <a:prstGeom prst="rect">
            <a:avLst/>
          </a:prstGeom>
          <a:noFill/>
        </p:spPr>
        <p:txBody>
          <a:bodyPr wrap="square" rtlCol="0">
            <a:spAutoFit/>
          </a:bodyPr>
          <a:lstStyle/>
          <a:p>
            <a:pPr algn="ctr"/>
            <a:r>
              <a:rPr lang="en-US" sz="7920" b="1" dirty="0">
                <a:solidFill>
                  <a:srgbClr val="002060"/>
                </a:solidFill>
                <a:latin typeface="+mj-lt"/>
              </a:rPr>
              <a:t>QUESTIONS?</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5373189" y="3632683"/>
            <a:ext cx="3884023"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F28F073-E9E1-7EEC-F3B0-17308C484DA3}"/>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5843117" y="6710633"/>
            <a:ext cx="3287634" cy="901751"/>
          </a:xfrm>
          <a:prstGeom prst="rect">
            <a:avLst/>
          </a:prstGeom>
        </p:spPr>
      </p:pic>
    </p:spTree>
    <p:extLst>
      <p:ext uri="{BB962C8B-B14F-4D97-AF65-F5344CB8AC3E}">
        <p14:creationId xmlns:p14="http://schemas.microsoft.com/office/powerpoint/2010/main" val="19873692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losing Slide DEW-w URL">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019F13-D402-C2BE-894F-DC9D2CEE2060}"/>
              </a:ext>
            </a:extLst>
          </p:cNvPr>
          <p:cNvSpPr txBox="1"/>
          <p:nvPr userDrawn="1"/>
        </p:nvSpPr>
        <p:spPr>
          <a:xfrm>
            <a:off x="4876801" y="7547958"/>
            <a:ext cx="4699462" cy="480131"/>
          </a:xfrm>
          <a:prstGeom prst="rect">
            <a:avLst/>
          </a:prstGeom>
          <a:noFill/>
        </p:spPr>
        <p:txBody>
          <a:bodyPr wrap="square" rtlCol="0">
            <a:spAutoFit/>
          </a:bodyPr>
          <a:lstStyle/>
          <a:p>
            <a:pPr algn="ctr"/>
            <a:r>
              <a:rPr lang="en-US" sz="2520" dirty="0">
                <a:solidFill>
                  <a:srgbClr val="0E3F75"/>
                </a:solidFill>
                <a:latin typeface="Source Sans Pro" panose="020B0503030403020204" pitchFamily="34" charset="0"/>
              </a:rPr>
              <a:t>EDUCATION.OHIO.GOV</a:t>
            </a:r>
          </a:p>
        </p:txBody>
      </p:sp>
    </p:spTree>
    <p:extLst>
      <p:ext uri="{BB962C8B-B14F-4D97-AF65-F5344CB8AC3E}">
        <p14:creationId xmlns:p14="http://schemas.microsoft.com/office/powerpoint/2010/main" val="18170655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resentation Intro Slide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6048432"/>
            <a:ext cx="14630400" cy="21811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pic>
        <p:nvPicPr>
          <p:cNvPr id="10" name="Picture 9">
            <a:extLst>
              <a:ext uri="{FF2B5EF4-FFF2-40B4-BE49-F238E27FC236}">
                <a16:creationId xmlns:a16="http://schemas.microsoft.com/office/drawing/2014/main" id="{ACF7C4BC-3865-A342-A7A3-C874F04EFDC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843118" y="6455276"/>
            <a:ext cx="2525045" cy="1202339"/>
          </a:xfrm>
          <a:prstGeom prst="rect">
            <a:avLst/>
          </a:prstGeom>
        </p:spPr>
      </p:pic>
      <p:sp>
        <p:nvSpPr>
          <p:cNvPr id="12" name="TextBox 11">
            <a:extLst>
              <a:ext uri="{FF2B5EF4-FFF2-40B4-BE49-F238E27FC236}">
                <a16:creationId xmlns:a16="http://schemas.microsoft.com/office/drawing/2014/main" id="{EB00BAA9-C1C4-3B4F-885F-F222E9FA0514}"/>
              </a:ext>
            </a:extLst>
          </p:cNvPr>
          <p:cNvSpPr txBox="1"/>
          <p:nvPr userDrawn="1"/>
        </p:nvSpPr>
        <p:spPr>
          <a:xfrm>
            <a:off x="460763" y="851573"/>
            <a:ext cx="13708874" cy="1311128"/>
          </a:xfrm>
          <a:prstGeom prst="rect">
            <a:avLst/>
          </a:prstGeom>
          <a:noFill/>
        </p:spPr>
        <p:txBody>
          <a:bodyPr wrap="square" rtlCol="0">
            <a:spAutoFit/>
          </a:bodyPr>
          <a:lstStyle/>
          <a:p>
            <a:pPr algn="ctr"/>
            <a:endParaRPr lang="en-US" sz="7920" b="1" cap="all" dirty="0">
              <a:solidFill>
                <a:srgbClr val="002060"/>
              </a:solidFill>
              <a:latin typeface="+mj-lt"/>
            </a:endParaRP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2806378" y="2237862"/>
            <a:ext cx="901764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9C8D9A76-764D-4243-BE8A-AFC03BBA7113}"/>
              </a:ext>
            </a:extLst>
          </p:cNvPr>
          <p:cNvSpPr>
            <a:spLocks noGrp="1"/>
          </p:cNvSpPr>
          <p:nvPr>
            <p:ph type="body" sz="quarter" idx="10" hasCustomPrompt="1"/>
          </p:nvPr>
        </p:nvSpPr>
        <p:spPr>
          <a:xfrm>
            <a:off x="2806379" y="2567052"/>
            <a:ext cx="9017645" cy="3000842"/>
          </a:xfrm>
          <a:prstGeom prst="rect">
            <a:avLst/>
          </a:prstGeom>
        </p:spPr>
        <p:txBody>
          <a:bodyPr/>
          <a:lstStyle>
            <a:lvl1pPr marL="0" indent="0" algn="ctr">
              <a:buNone/>
              <a:defRPr>
                <a:latin typeface="Source Sans Pro" panose="020B0503030403020204" pitchFamily="34" charset="0"/>
              </a:defRPr>
            </a:lvl1pPr>
            <a:lvl2pPr marL="658368" indent="0">
              <a:buNone/>
              <a:defRPr/>
            </a:lvl2pPr>
          </a:lstStyle>
          <a:p>
            <a:pPr lvl="0"/>
            <a:r>
              <a:rPr lang="en-US" dirty="0"/>
              <a:t>Vestibulum ante ipsum </a:t>
            </a:r>
            <a:r>
              <a:rPr lang="en-US" dirty="0" err="1"/>
              <a:t>primis</a:t>
            </a:r>
            <a:r>
              <a:rPr lang="en-US" dirty="0"/>
              <a:t> in </a:t>
            </a:r>
            <a:r>
              <a:rPr lang="en-US" dirty="0" err="1"/>
              <a:t>faucibus</a:t>
            </a:r>
            <a:r>
              <a:rPr lang="en-US" dirty="0"/>
              <a:t> </a:t>
            </a:r>
            <a:r>
              <a:rPr lang="en-US" dirty="0" err="1"/>
              <a:t>orci</a:t>
            </a:r>
            <a:r>
              <a:rPr lang="en-US" dirty="0"/>
              <a:t> </a:t>
            </a:r>
            <a:r>
              <a:rPr lang="en-US" dirty="0" err="1"/>
              <a:t>luctus</a:t>
            </a:r>
            <a:r>
              <a:rPr lang="en-US" dirty="0"/>
              <a:t> et </a:t>
            </a:r>
            <a:r>
              <a:rPr lang="en-US" dirty="0" err="1"/>
              <a:t>ultrices</a:t>
            </a:r>
            <a:r>
              <a:rPr lang="en-US" dirty="0"/>
              <a:t> </a:t>
            </a:r>
            <a:r>
              <a:rPr lang="en-US" dirty="0" err="1"/>
              <a:t>posuere</a:t>
            </a:r>
            <a:r>
              <a:rPr lang="en-US" dirty="0"/>
              <a:t> </a:t>
            </a:r>
            <a:r>
              <a:rPr lang="en-US" dirty="0" err="1"/>
              <a:t>cubilia</a:t>
            </a:r>
            <a:r>
              <a:rPr lang="en-US" dirty="0"/>
              <a:t> Curae; </a:t>
            </a:r>
            <a:r>
              <a:rPr lang="en-US" dirty="0" err="1"/>
              <a:t>Fusce</a:t>
            </a:r>
            <a:r>
              <a:rPr lang="en-US" dirty="0"/>
              <a:t> id </a:t>
            </a:r>
            <a:r>
              <a:rPr lang="en-US" dirty="0" err="1"/>
              <a:t>purus</a:t>
            </a:r>
            <a:r>
              <a:rPr lang="en-US" dirty="0"/>
              <a:t>. </a:t>
            </a:r>
            <a:r>
              <a:rPr lang="en-US" dirty="0" err="1"/>
              <a:t>Phasellus</a:t>
            </a:r>
            <a:r>
              <a:rPr lang="en-US" dirty="0"/>
              <a:t> </a:t>
            </a:r>
            <a:r>
              <a:rPr lang="en-US" dirty="0" err="1"/>
              <a:t>blandit</a:t>
            </a:r>
            <a:r>
              <a:rPr lang="en-US" dirty="0"/>
              <a:t> </a:t>
            </a:r>
            <a:r>
              <a:rPr lang="en-US" dirty="0" err="1"/>
              <a:t>leo</a:t>
            </a:r>
            <a:r>
              <a:rPr lang="en-US" dirty="0"/>
              <a:t> </a:t>
            </a:r>
            <a:r>
              <a:rPr lang="en-US" dirty="0" err="1"/>
              <a:t>ut</a:t>
            </a:r>
            <a:r>
              <a:rPr lang="en-US" dirty="0"/>
              <a:t> </a:t>
            </a:r>
            <a:r>
              <a:rPr lang="en-US" dirty="0" err="1"/>
              <a:t>odio</a:t>
            </a:r>
            <a:r>
              <a:rPr lang="en-US" dirty="0"/>
              <a:t>.</a:t>
            </a:r>
          </a:p>
        </p:txBody>
      </p:sp>
      <p:sp>
        <p:nvSpPr>
          <p:cNvPr id="7" name="Title 1">
            <a:extLst>
              <a:ext uri="{FF2B5EF4-FFF2-40B4-BE49-F238E27FC236}">
                <a16:creationId xmlns:a16="http://schemas.microsoft.com/office/drawing/2014/main" id="{05BF5A61-E4C1-725F-EE45-C0A999591012}"/>
              </a:ext>
            </a:extLst>
          </p:cNvPr>
          <p:cNvSpPr>
            <a:spLocks noGrp="1"/>
          </p:cNvSpPr>
          <p:nvPr>
            <p:ph type="title" hasCustomPrompt="1"/>
          </p:nvPr>
        </p:nvSpPr>
        <p:spPr>
          <a:xfrm>
            <a:off x="457200" y="577892"/>
            <a:ext cx="13716000" cy="1179433"/>
          </a:xfrm>
        </p:spPr>
        <p:txBody>
          <a:bodyPr>
            <a:noAutofit/>
          </a:bodyPr>
          <a:lstStyle>
            <a:lvl1pPr algn="ctr">
              <a:defRPr sz="7920"/>
            </a:lvl1pPr>
          </a:lstStyle>
          <a:p>
            <a:r>
              <a:rPr lang="en-US" dirty="0"/>
              <a:t>Click to edit title</a:t>
            </a:r>
          </a:p>
        </p:txBody>
      </p:sp>
    </p:spTree>
    <p:extLst>
      <p:ext uri="{BB962C8B-B14F-4D97-AF65-F5344CB8AC3E}">
        <p14:creationId xmlns:p14="http://schemas.microsoft.com/office/powerpoint/2010/main" val="25399329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resentation Intro Slide D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6048432"/>
            <a:ext cx="14630400" cy="21811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pic>
        <p:nvPicPr>
          <p:cNvPr id="10" name="Picture 9">
            <a:extLst>
              <a:ext uri="{FF2B5EF4-FFF2-40B4-BE49-F238E27FC236}">
                <a16:creationId xmlns:a16="http://schemas.microsoft.com/office/drawing/2014/main" id="{ACF7C4BC-3865-A342-A7A3-C874F04EFDC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419899" y="6710810"/>
            <a:ext cx="3568931" cy="978906"/>
          </a:xfrm>
          <a:prstGeom prst="rect">
            <a:avLst/>
          </a:prstGeom>
        </p:spPr>
      </p:pic>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2806378" y="2237862"/>
            <a:ext cx="901764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9C8D9A76-764D-4243-BE8A-AFC03BBA7113}"/>
              </a:ext>
            </a:extLst>
          </p:cNvPr>
          <p:cNvSpPr>
            <a:spLocks noGrp="1"/>
          </p:cNvSpPr>
          <p:nvPr>
            <p:ph type="body" sz="quarter" idx="10" hasCustomPrompt="1"/>
          </p:nvPr>
        </p:nvSpPr>
        <p:spPr>
          <a:xfrm>
            <a:off x="2806379" y="2567052"/>
            <a:ext cx="9017645" cy="3000842"/>
          </a:xfrm>
          <a:prstGeom prst="rect">
            <a:avLst/>
          </a:prstGeom>
        </p:spPr>
        <p:txBody>
          <a:bodyPr/>
          <a:lstStyle>
            <a:lvl1pPr marL="0" indent="0" algn="ctr">
              <a:buNone/>
              <a:defRPr>
                <a:latin typeface="Source Sans Pro" panose="020B0503030403020204" pitchFamily="34" charset="0"/>
              </a:defRPr>
            </a:lvl1pPr>
            <a:lvl2pPr marL="658368" indent="0">
              <a:buNone/>
              <a:defRPr/>
            </a:lvl2pPr>
          </a:lstStyle>
          <a:p>
            <a:pPr lvl="0"/>
            <a:r>
              <a:rPr lang="en-US" dirty="0"/>
              <a:t>Vestibulum ante ipsum </a:t>
            </a:r>
            <a:r>
              <a:rPr lang="en-US" dirty="0" err="1"/>
              <a:t>primis</a:t>
            </a:r>
            <a:r>
              <a:rPr lang="en-US" dirty="0"/>
              <a:t> in </a:t>
            </a:r>
            <a:r>
              <a:rPr lang="en-US" dirty="0" err="1"/>
              <a:t>faucibus</a:t>
            </a:r>
            <a:r>
              <a:rPr lang="en-US" dirty="0"/>
              <a:t> </a:t>
            </a:r>
            <a:r>
              <a:rPr lang="en-US" dirty="0" err="1"/>
              <a:t>orci</a:t>
            </a:r>
            <a:r>
              <a:rPr lang="en-US" dirty="0"/>
              <a:t> </a:t>
            </a:r>
            <a:r>
              <a:rPr lang="en-US" dirty="0" err="1"/>
              <a:t>luctus</a:t>
            </a:r>
            <a:r>
              <a:rPr lang="en-US" dirty="0"/>
              <a:t> et </a:t>
            </a:r>
            <a:r>
              <a:rPr lang="en-US" dirty="0" err="1"/>
              <a:t>ultrices</a:t>
            </a:r>
            <a:r>
              <a:rPr lang="en-US" dirty="0"/>
              <a:t> </a:t>
            </a:r>
            <a:r>
              <a:rPr lang="en-US" dirty="0" err="1"/>
              <a:t>posuere</a:t>
            </a:r>
            <a:r>
              <a:rPr lang="en-US" dirty="0"/>
              <a:t> </a:t>
            </a:r>
            <a:r>
              <a:rPr lang="en-US" dirty="0" err="1"/>
              <a:t>cubilia</a:t>
            </a:r>
            <a:r>
              <a:rPr lang="en-US" dirty="0"/>
              <a:t> Curae; </a:t>
            </a:r>
            <a:r>
              <a:rPr lang="en-US" dirty="0" err="1"/>
              <a:t>Fusce</a:t>
            </a:r>
            <a:r>
              <a:rPr lang="en-US" dirty="0"/>
              <a:t> id </a:t>
            </a:r>
            <a:r>
              <a:rPr lang="en-US" dirty="0" err="1"/>
              <a:t>purus</a:t>
            </a:r>
            <a:r>
              <a:rPr lang="en-US" dirty="0"/>
              <a:t>. </a:t>
            </a:r>
            <a:r>
              <a:rPr lang="en-US" dirty="0" err="1"/>
              <a:t>Phasellus</a:t>
            </a:r>
            <a:r>
              <a:rPr lang="en-US" dirty="0"/>
              <a:t> </a:t>
            </a:r>
            <a:r>
              <a:rPr lang="en-US" dirty="0" err="1"/>
              <a:t>blandit</a:t>
            </a:r>
            <a:r>
              <a:rPr lang="en-US" dirty="0"/>
              <a:t> </a:t>
            </a:r>
            <a:r>
              <a:rPr lang="en-US" dirty="0" err="1"/>
              <a:t>leo</a:t>
            </a:r>
            <a:r>
              <a:rPr lang="en-US" dirty="0"/>
              <a:t> </a:t>
            </a:r>
            <a:r>
              <a:rPr lang="en-US" dirty="0" err="1"/>
              <a:t>ut</a:t>
            </a:r>
            <a:r>
              <a:rPr lang="en-US" dirty="0"/>
              <a:t> </a:t>
            </a:r>
            <a:r>
              <a:rPr lang="en-US" dirty="0" err="1"/>
              <a:t>odio</a:t>
            </a:r>
            <a:r>
              <a:rPr lang="en-US" dirty="0"/>
              <a:t>.</a:t>
            </a:r>
          </a:p>
        </p:txBody>
      </p:sp>
      <p:sp>
        <p:nvSpPr>
          <p:cNvPr id="2" name="Title 1">
            <a:extLst>
              <a:ext uri="{FF2B5EF4-FFF2-40B4-BE49-F238E27FC236}">
                <a16:creationId xmlns:a16="http://schemas.microsoft.com/office/drawing/2014/main" id="{E45FF6FB-3F8E-3FF4-AA8C-FC196A0DB287}"/>
              </a:ext>
            </a:extLst>
          </p:cNvPr>
          <p:cNvSpPr>
            <a:spLocks noGrp="1"/>
          </p:cNvSpPr>
          <p:nvPr>
            <p:ph type="title" hasCustomPrompt="1"/>
          </p:nvPr>
        </p:nvSpPr>
        <p:spPr>
          <a:xfrm>
            <a:off x="457200" y="577892"/>
            <a:ext cx="13716000" cy="1179433"/>
          </a:xfrm>
        </p:spPr>
        <p:txBody>
          <a:bodyPr>
            <a:noAutofit/>
          </a:bodyPr>
          <a:lstStyle>
            <a:lvl1pPr algn="ctr">
              <a:defRPr sz="7920"/>
            </a:lvl1pPr>
          </a:lstStyle>
          <a:p>
            <a:r>
              <a:rPr lang="en-US" dirty="0"/>
              <a:t>Click to edit title</a:t>
            </a:r>
          </a:p>
        </p:txBody>
      </p:sp>
    </p:spTree>
    <p:extLst>
      <p:ext uri="{BB962C8B-B14F-4D97-AF65-F5344CB8AC3E}">
        <p14:creationId xmlns:p14="http://schemas.microsoft.com/office/powerpoint/2010/main" val="7837143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esenter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54C5D952-7020-4B33-84F7-CBC1B869BB00}"/>
              </a:ext>
            </a:extLst>
          </p:cNvPr>
          <p:cNvSpPr>
            <a:spLocks noGrp="1"/>
          </p:cNvSpPr>
          <p:nvPr>
            <p:ph type="body" sz="quarter" idx="15" hasCustomPrompt="1"/>
          </p:nvPr>
        </p:nvSpPr>
        <p:spPr>
          <a:xfrm>
            <a:off x="464173" y="1337314"/>
            <a:ext cx="6263003" cy="996316"/>
          </a:xfrm>
          <a:prstGeom prst="rect">
            <a:avLst/>
          </a:prstGeom>
        </p:spPr>
        <p:txBody>
          <a:bodyPr>
            <a:normAutofit/>
          </a:bodyPr>
          <a:lstStyle>
            <a:lvl1pPr marL="0" indent="0">
              <a:buNone/>
              <a:defRPr sz="2880">
                <a:solidFill>
                  <a:schemeClr val="tx1"/>
                </a:solidFill>
                <a:latin typeface="Source Sans Pro" panose="020B0503030403020204" pitchFamily="34" charset="0"/>
              </a:defRPr>
            </a:lvl1pPr>
          </a:lstStyle>
          <a:p>
            <a:pPr lvl="0"/>
            <a:r>
              <a:rPr lang="en-US" dirty="0"/>
              <a:t>Click to edit subtitle</a:t>
            </a:r>
          </a:p>
        </p:txBody>
      </p:sp>
      <p:sp>
        <p:nvSpPr>
          <p:cNvPr id="28" name="Text Placeholder 27">
            <a:extLst>
              <a:ext uri="{FF2B5EF4-FFF2-40B4-BE49-F238E27FC236}">
                <a16:creationId xmlns:a16="http://schemas.microsoft.com/office/drawing/2014/main" id="{D3068A40-1D69-47F3-AA7E-9CA2BC3F3834}"/>
              </a:ext>
            </a:extLst>
          </p:cNvPr>
          <p:cNvSpPr>
            <a:spLocks noGrp="1"/>
          </p:cNvSpPr>
          <p:nvPr>
            <p:ph type="body" sz="quarter" idx="16" hasCustomPrompt="1"/>
          </p:nvPr>
        </p:nvSpPr>
        <p:spPr>
          <a:xfrm>
            <a:off x="457201" y="5413411"/>
            <a:ext cx="6282660" cy="1603711"/>
          </a:xfrm>
          <a:prstGeom prst="rect">
            <a:avLst/>
          </a:prstGeom>
        </p:spPr>
        <p:txBody>
          <a:bodyPr>
            <a:normAutofit/>
          </a:bodyPr>
          <a:lstStyle>
            <a:lvl1pPr marL="0" indent="0">
              <a:buNone/>
              <a:defRPr sz="2400" b="0">
                <a:latin typeface="Source Sans Pro" panose="020B0503030403020204" pitchFamily="34" charset="0"/>
              </a:defRPr>
            </a:lvl1pPr>
          </a:lstStyle>
          <a:p>
            <a:pPr lvl="0"/>
            <a:r>
              <a:rPr lang="en-US" dirty="0"/>
              <a:t>Click to add additional info</a:t>
            </a:r>
          </a:p>
        </p:txBody>
      </p:sp>
      <p:sp>
        <p:nvSpPr>
          <p:cNvPr id="11" name="Text Placeholder 21">
            <a:extLst>
              <a:ext uri="{FF2B5EF4-FFF2-40B4-BE49-F238E27FC236}">
                <a16:creationId xmlns:a16="http://schemas.microsoft.com/office/drawing/2014/main" id="{842910E7-43EF-44FD-A4C0-9AECABD8CC5F}"/>
              </a:ext>
            </a:extLst>
          </p:cNvPr>
          <p:cNvSpPr>
            <a:spLocks noGrp="1"/>
          </p:cNvSpPr>
          <p:nvPr>
            <p:ph type="body" sz="quarter" idx="17" hasCustomPrompt="1"/>
          </p:nvPr>
        </p:nvSpPr>
        <p:spPr>
          <a:xfrm>
            <a:off x="457201" y="4208598"/>
            <a:ext cx="6288372" cy="749832"/>
          </a:xfrm>
          <a:prstGeom prst="rect">
            <a:avLst/>
          </a:prstGeom>
        </p:spPr>
        <p:txBody>
          <a:bodyPr>
            <a:normAutofit/>
          </a:bodyPr>
          <a:lstStyle>
            <a:lvl1pPr marL="0" indent="0">
              <a:buNone/>
              <a:defRPr sz="2400">
                <a:solidFill>
                  <a:schemeClr val="bg1">
                    <a:lumMod val="65000"/>
                  </a:schemeClr>
                </a:solidFill>
                <a:latin typeface="Source Sans Pro" panose="020B0503030403020204" pitchFamily="34" charset="0"/>
                <a:ea typeface="Source Serif Pro" panose="02040603050405020204" pitchFamily="18" charset="0"/>
              </a:defRPr>
            </a:lvl1pPr>
          </a:lstStyle>
          <a:p>
            <a:pPr lvl="0"/>
            <a:r>
              <a:rPr lang="en-US" dirty="0"/>
              <a:t>Title of presenter</a:t>
            </a:r>
          </a:p>
        </p:txBody>
      </p:sp>
      <p:sp>
        <p:nvSpPr>
          <p:cNvPr id="19" name="Text Placeholder 19">
            <a:extLst>
              <a:ext uri="{FF2B5EF4-FFF2-40B4-BE49-F238E27FC236}">
                <a16:creationId xmlns:a16="http://schemas.microsoft.com/office/drawing/2014/main" id="{E1D283C1-F316-43F0-BDE2-800E11D4BF38}"/>
              </a:ext>
            </a:extLst>
          </p:cNvPr>
          <p:cNvSpPr>
            <a:spLocks noGrp="1"/>
          </p:cNvSpPr>
          <p:nvPr>
            <p:ph type="body" sz="quarter" idx="14" hasCustomPrompt="1"/>
          </p:nvPr>
        </p:nvSpPr>
        <p:spPr>
          <a:xfrm>
            <a:off x="451488" y="3067303"/>
            <a:ext cx="6288372" cy="574910"/>
          </a:xfrm>
          <a:prstGeom prst="rect">
            <a:avLst/>
          </a:prstGeom>
        </p:spPr>
        <p:txBody>
          <a:bodyPr>
            <a:noAutofit/>
          </a:bodyPr>
          <a:lstStyle>
            <a:lvl1pPr marL="0" indent="0">
              <a:spcBef>
                <a:spcPts val="0"/>
              </a:spcBef>
              <a:buFontTx/>
              <a:buNone/>
              <a:defRPr sz="3360" b="1" cap="all" baseline="0">
                <a:solidFill>
                  <a:srgbClr val="002060"/>
                </a:solidFill>
                <a:latin typeface="Source Sans Pro SemiBold" panose="020B0603030403020204" pitchFamily="34" charset="0"/>
              </a:defRPr>
            </a:lvl1pPr>
          </a:lstStyle>
          <a:p>
            <a:pPr lvl="0"/>
            <a:r>
              <a:rPr lang="en-US" dirty="0"/>
              <a:t>First Name</a:t>
            </a:r>
          </a:p>
        </p:txBody>
      </p:sp>
      <p:sp>
        <p:nvSpPr>
          <p:cNvPr id="21" name="Text Placeholder 19">
            <a:extLst>
              <a:ext uri="{FF2B5EF4-FFF2-40B4-BE49-F238E27FC236}">
                <a16:creationId xmlns:a16="http://schemas.microsoft.com/office/drawing/2014/main" id="{C1223FDD-7488-4253-8BC8-8FEC76158AD1}"/>
              </a:ext>
            </a:extLst>
          </p:cNvPr>
          <p:cNvSpPr>
            <a:spLocks noGrp="1"/>
          </p:cNvSpPr>
          <p:nvPr>
            <p:ph type="body" sz="quarter" idx="20" hasCustomPrompt="1"/>
          </p:nvPr>
        </p:nvSpPr>
        <p:spPr>
          <a:xfrm>
            <a:off x="451488" y="3633227"/>
            <a:ext cx="6288372" cy="574910"/>
          </a:xfrm>
          <a:prstGeom prst="rect">
            <a:avLst/>
          </a:prstGeom>
        </p:spPr>
        <p:txBody>
          <a:bodyPr>
            <a:noAutofit/>
          </a:bodyPr>
          <a:lstStyle>
            <a:lvl1pPr marL="0" indent="0">
              <a:spcBef>
                <a:spcPts val="0"/>
              </a:spcBef>
              <a:buFontTx/>
              <a:buNone/>
              <a:defRPr sz="3360" b="1" cap="all" baseline="0">
                <a:solidFill>
                  <a:srgbClr val="002060"/>
                </a:solidFill>
                <a:latin typeface="Source Sans Pro SemiBold" panose="020B0603030403020204" pitchFamily="34" charset="0"/>
              </a:defRPr>
            </a:lvl1pPr>
          </a:lstStyle>
          <a:p>
            <a:pPr lvl="0"/>
            <a:r>
              <a:rPr lang="en-US" dirty="0"/>
              <a:t>Last Name</a:t>
            </a:r>
          </a:p>
        </p:txBody>
      </p:sp>
      <p:sp>
        <p:nvSpPr>
          <p:cNvPr id="5" name="Picture Placeholder 4">
            <a:extLst>
              <a:ext uri="{FF2B5EF4-FFF2-40B4-BE49-F238E27FC236}">
                <a16:creationId xmlns:a16="http://schemas.microsoft.com/office/drawing/2014/main" id="{FA81CFAB-6E89-DB44-BE09-32E905D91A5B}"/>
              </a:ext>
            </a:extLst>
          </p:cNvPr>
          <p:cNvSpPr>
            <a:spLocks noGrp="1"/>
          </p:cNvSpPr>
          <p:nvPr>
            <p:ph type="pic" sz="quarter" idx="21"/>
          </p:nvPr>
        </p:nvSpPr>
        <p:spPr>
          <a:xfrm>
            <a:off x="6990581" y="1337314"/>
            <a:ext cx="7182619" cy="5642107"/>
          </a:xfrm>
          <a:prstGeom prst="rect">
            <a:avLst/>
          </a:prstGeom>
        </p:spPr>
        <p:txBody>
          <a:bodyPr>
            <a:normAutofit/>
          </a:bodyPr>
          <a:lstStyle>
            <a:lvl1pPr>
              <a:defRPr sz="2400">
                <a:solidFill>
                  <a:schemeClr val="bg1">
                    <a:lumMod val="65000"/>
                  </a:schemeClr>
                </a:solidFill>
                <a:latin typeface="Source Sans Pro" panose="020B0503030403020204" pitchFamily="34" charset="0"/>
              </a:defRPr>
            </a:lvl1pPr>
          </a:lstStyle>
          <a:p>
            <a:r>
              <a:rPr lang="en-US" dirty="0"/>
              <a:t>Click icon to add picture</a:t>
            </a:r>
          </a:p>
        </p:txBody>
      </p:sp>
      <p:sp>
        <p:nvSpPr>
          <p:cNvPr id="23" name="Title 22">
            <a:extLst>
              <a:ext uri="{FF2B5EF4-FFF2-40B4-BE49-F238E27FC236}">
                <a16:creationId xmlns:a16="http://schemas.microsoft.com/office/drawing/2014/main" id="{D518BF1B-32A6-9D47-93A2-A5E48DB86C49}"/>
              </a:ext>
            </a:extLst>
          </p:cNvPr>
          <p:cNvSpPr>
            <a:spLocks noGrp="1"/>
          </p:cNvSpPr>
          <p:nvPr>
            <p:ph type="title" hasCustomPrompt="1"/>
          </p:nvPr>
        </p:nvSpPr>
        <p:spPr>
          <a:xfrm>
            <a:off x="464172" y="603640"/>
            <a:ext cx="12618720" cy="683896"/>
          </a:xfrm>
        </p:spPr>
        <p:txBody>
          <a:bodyPr/>
          <a:lstStyle>
            <a:lvl1pPr>
              <a:defRPr>
                <a:latin typeface="Source Sans Pro SemiBold" panose="020B0603030403020204" pitchFamily="34" charset="0"/>
              </a:defRPr>
            </a:lvl1pPr>
          </a:lstStyle>
          <a:p>
            <a:r>
              <a:rPr lang="en-US" dirty="0"/>
              <a:t>Click to edit presentation title</a:t>
            </a:r>
          </a:p>
        </p:txBody>
      </p:sp>
      <p:sp>
        <p:nvSpPr>
          <p:cNvPr id="24" name="Footer Placeholder 23">
            <a:extLst>
              <a:ext uri="{FF2B5EF4-FFF2-40B4-BE49-F238E27FC236}">
                <a16:creationId xmlns:a16="http://schemas.microsoft.com/office/drawing/2014/main" id="{0EBDA6E4-77F4-A64D-89B8-E757AE4EAEAD}"/>
              </a:ext>
            </a:extLst>
          </p:cNvPr>
          <p:cNvSpPr>
            <a:spLocks noGrp="1"/>
          </p:cNvSpPr>
          <p:nvPr>
            <p:ph type="ftr" sz="quarter" idx="22"/>
          </p:nvPr>
        </p:nvSpPr>
        <p:spPr>
          <a:xfrm>
            <a:off x="247082" y="7627621"/>
            <a:ext cx="9522118" cy="438150"/>
          </a:xfrm>
          <a:prstGeom prst="rect">
            <a:avLst/>
          </a:prstGeom>
        </p:spPr>
        <p:txBody>
          <a:bodyPr/>
          <a:lstStyle>
            <a:lvl1pPr>
              <a:defRPr/>
            </a:lvl1pPr>
          </a:lstStyle>
          <a:p>
            <a:r>
              <a:rPr lang="en-US"/>
              <a:t>      </a:t>
            </a:r>
          </a:p>
        </p:txBody>
      </p:sp>
      <p:sp>
        <p:nvSpPr>
          <p:cNvPr id="25" name="Slide Number Placeholder 24">
            <a:extLst>
              <a:ext uri="{FF2B5EF4-FFF2-40B4-BE49-F238E27FC236}">
                <a16:creationId xmlns:a16="http://schemas.microsoft.com/office/drawing/2014/main" id="{0D96C5DD-3C5E-0B4F-829A-6F347372DF45}"/>
              </a:ext>
            </a:extLst>
          </p:cNvPr>
          <p:cNvSpPr>
            <a:spLocks noGrp="1"/>
          </p:cNvSpPr>
          <p:nvPr>
            <p:ph type="sldNum" sz="quarter" idx="23"/>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3033897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7DF61195-A0F3-2E4F-BC0B-8D1AD1E2E510}"/>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24639401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Title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98D6F-B8D2-8645-91DD-AFAD33847913}"/>
              </a:ext>
            </a:extLst>
          </p:cNvPr>
          <p:cNvSpPr>
            <a:spLocks noGrp="1"/>
          </p:cNvSpPr>
          <p:nvPr>
            <p:ph type="title" hasCustomPrompt="1"/>
          </p:nvPr>
        </p:nvSpPr>
        <p:spPr>
          <a:xfrm>
            <a:off x="457199" y="1325110"/>
            <a:ext cx="13303770" cy="1067312"/>
          </a:xfrm>
          <a:prstGeom prst="rect">
            <a:avLst/>
          </a:prstGeom>
        </p:spPr>
        <p:txBody>
          <a:bodyPr anchor="t"/>
          <a:lstStyle>
            <a:lvl1pPr algn="l">
              <a:lnSpc>
                <a:spcPts val="7440"/>
              </a:lnSpc>
              <a:defRPr sz="7200">
                <a:latin typeface="Source Sans Pro SemiBold" panose="020B0603030403020204" pitchFamily="34" charset="0"/>
              </a:defRPr>
            </a:lvl1pPr>
          </a:lstStyle>
          <a:p>
            <a:r>
              <a:rPr lang="en-US" dirty="0"/>
              <a:t>CLICK TO EDIT TITLE</a:t>
            </a:r>
          </a:p>
        </p:txBody>
      </p:sp>
      <p:sp>
        <p:nvSpPr>
          <p:cNvPr id="3" name="Text Placeholder 2">
            <a:extLst>
              <a:ext uri="{FF2B5EF4-FFF2-40B4-BE49-F238E27FC236}">
                <a16:creationId xmlns:a16="http://schemas.microsoft.com/office/drawing/2014/main" id="{017482B6-B14E-2840-9894-155B86AF1438}"/>
              </a:ext>
            </a:extLst>
          </p:cNvPr>
          <p:cNvSpPr>
            <a:spLocks noGrp="1"/>
          </p:cNvSpPr>
          <p:nvPr>
            <p:ph type="body" idx="1" hasCustomPrompt="1"/>
          </p:nvPr>
        </p:nvSpPr>
        <p:spPr>
          <a:xfrm>
            <a:off x="457200" y="2676159"/>
            <a:ext cx="10929329" cy="4228331"/>
          </a:xfrm>
          <a:prstGeom prst="rect">
            <a:avLst/>
          </a:prstGeom>
        </p:spPr>
        <p:txBody>
          <a:bodyPr/>
          <a:lstStyle>
            <a:lvl1pPr marL="0" indent="0">
              <a:buNone/>
              <a:defRPr sz="2880">
                <a:solidFill>
                  <a:schemeClr val="tx1"/>
                </a:solidFill>
                <a:latin typeface="Source Sans Pro" panose="020B0503030403020204" pitchFamily="34" charset="0"/>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dirty="0"/>
              <a:t>Click to edit text</a:t>
            </a:r>
          </a:p>
        </p:txBody>
      </p:sp>
      <p:sp>
        <p:nvSpPr>
          <p:cNvPr id="19" name="Slide Number Placeholder 18">
            <a:extLst>
              <a:ext uri="{FF2B5EF4-FFF2-40B4-BE49-F238E27FC236}">
                <a16:creationId xmlns:a16="http://schemas.microsoft.com/office/drawing/2014/main" id="{EB10EEF6-A19D-EF4F-8170-16C700AD679D}"/>
              </a:ext>
            </a:extLst>
          </p:cNvPr>
          <p:cNvSpPr>
            <a:spLocks noGrp="1"/>
          </p:cNvSpPr>
          <p:nvPr>
            <p:ph type="sldNum" sz="quarter" idx="11"/>
          </p:nvPr>
        </p:nvSpPr>
        <p:spPr/>
        <p:txBody>
          <a:bodyPr/>
          <a:lstStyle/>
          <a:p>
            <a:fld id="{383B7B7A-CDDA-7C44-B1B0-1F1E45567B3B}" type="slidenum">
              <a:rPr lang="en-US" smtClean="0"/>
              <a:pPr/>
              <a:t>‹#›</a:t>
            </a:fld>
            <a:endParaRPr lang="en-US"/>
          </a:p>
        </p:txBody>
      </p:sp>
      <p:cxnSp>
        <p:nvCxnSpPr>
          <p:cNvPr id="6" name="Straight Connector 5">
            <a:extLst>
              <a:ext uri="{FF2B5EF4-FFF2-40B4-BE49-F238E27FC236}">
                <a16:creationId xmlns:a16="http://schemas.microsoft.com/office/drawing/2014/main" id="{87C5245B-7C5E-1B46-B288-83FE7ADFC2F0}"/>
              </a:ext>
            </a:extLst>
          </p:cNvPr>
          <p:cNvCxnSpPr>
            <a:cxnSpLocks/>
          </p:cNvCxnSpPr>
          <p:nvPr userDrawn="1"/>
        </p:nvCxnSpPr>
        <p:spPr>
          <a:xfrm>
            <a:off x="457199" y="2413124"/>
            <a:ext cx="901764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6286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8958F0-E22B-4844-AC19-7C0D6F37506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578" y="1"/>
            <a:ext cx="14637978" cy="8233862"/>
          </a:xfrm>
          <a:prstGeom prst="rect">
            <a:avLst/>
          </a:prstGeom>
        </p:spPr>
      </p:pic>
      <p:sp>
        <p:nvSpPr>
          <p:cNvPr id="2" name="Title 1"/>
          <p:cNvSpPr>
            <a:spLocks noGrp="1"/>
          </p:cNvSpPr>
          <p:nvPr>
            <p:ph type="title"/>
          </p:nvPr>
        </p:nvSpPr>
        <p:spPr>
          <a:xfrm>
            <a:off x="731520" y="548643"/>
            <a:ext cx="13167360" cy="769441"/>
          </a:xfrm>
        </p:spPr>
        <p:txBody>
          <a:bodyPr>
            <a:spAutoFit/>
          </a:bodyPr>
          <a:lstStyle>
            <a:lvl1pPr>
              <a:defRPr sz="5000" b="1">
                <a:solidFill>
                  <a:srgbClr val="C00000"/>
                </a:solidFill>
              </a:defRPr>
            </a:lvl1pPr>
          </a:lstStyle>
          <a:p>
            <a:r>
              <a:rPr lang="en-US"/>
              <a:t>Click to edit Master title style</a:t>
            </a:r>
          </a:p>
        </p:txBody>
      </p:sp>
      <p:sp>
        <p:nvSpPr>
          <p:cNvPr id="3" name="Content Placeholder 2"/>
          <p:cNvSpPr>
            <a:spLocks noGrp="1"/>
          </p:cNvSpPr>
          <p:nvPr>
            <p:ph idx="1"/>
          </p:nvPr>
        </p:nvSpPr>
        <p:spPr>
          <a:xfrm>
            <a:off x="731520" y="1508584"/>
            <a:ext cx="13167360" cy="54311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43A69C57-A96E-4D28-B89E-61FE079DD911}"/>
              </a:ext>
            </a:extLst>
          </p:cNvPr>
          <p:cNvSpPr>
            <a:spLocks noGrp="1"/>
          </p:cNvSpPr>
          <p:nvPr>
            <p:ph type="sldNum" sz="quarter" idx="12"/>
          </p:nvPr>
        </p:nvSpPr>
        <p:spPr>
          <a:xfrm>
            <a:off x="731520" y="7707286"/>
            <a:ext cx="660400" cy="365125"/>
          </a:xfrm>
          <a:prstGeom prst="rect">
            <a:avLst/>
          </a:prstGeom>
        </p:spPr>
        <p:txBody>
          <a:bodyPr/>
          <a:lstStyle>
            <a:lvl1pPr>
              <a:defRPr sz="2400">
                <a:solidFill>
                  <a:schemeClr val="bg1">
                    <a:lumMod val="95000"/>
                  </a:schemeClr>
                </a:solidFill>
                <a:latin typeface="Arial" panose="020B0604020202020204" pitchFamily="34" charset="0"/>
                <a:cs typeface="Arial" panose="020B0604020202020204" pitchFamily="34" charset="0"/>
              </a:defRPr>
            </a:lvl1pPr>
          </a:lstStyle>
          <a:p>
            <a:fld id="{6BA907D1-9C08-47F3-B047-6197268ACA7D}" type="slidenum">
              <a:rPr lang="en-US" smtClean="0"/>
              <a:pPr/>
              <a:t>‹#›</a:t>
            </a:fld>
            <a:endParaRPr lang="en-US"/>
          </a:p>
        </p:txBody>
      </p:sp>
    </p:spTree>
    <p:extLst>
      <p:ext uri="{BB962C8B-B14F-4D97-AF65-F5344CB8AC3E}">
        <p14:creationId xmlns:p14="http://schemas.microsoft.com/office/powerpoint/2010/main" val="3126150536"/>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98D6F-B8D2-8645-91DD-AFAD33847913}"/>
              </a:ext>
            </a:extLst>
          </p:cNvPr>
          <p:cNvSpPr>
            <a:spLocks noGrp="1"/>
          </p:cNvSpPr>
          <p:nvPr>
            <p:ph type="title" hasCustomPrompt="1"/>
          </p:nvPr>
        </p:nvSpPr>
        <p:spPr>
          <a:xfrm>
            <a:off x="663315" y="3160747"/>
            <a:ext cx="13303770" cy="1067312"/>
          </a:xfrm>
          <a:prstGeom prst="rect">
            <a:avLst/>
          </a:prstGeom>
        </p:spPr>
        <p:txBody>
          <a:bodyPr anchor="t"/>
          <a:lstStyle>
            <a:lvl1pPr algn="l">
              <a:lnSpc>
                <a:spcPts val="7440"/>
              </a:lnSpc>
              <a:defRPr sz="7200">
                <a:latin typeface="Source Sans Pro SemiBold" panose="020B0603030403020204" pitchFamily="34" charset="0"/>
              </a:defRPr>
            </a:lvl1pPr>
          </a:lstStyle>
          <a:p>
            <a:r>
              <a:rPr lang="en-US" dirty="0"/>
              <a:t>CLICK TO EDIT TEXT</a:t>
            </a:r>
          </a:p>
        </p:txBody>
      </p:sp>
      <p:sp>
        <p:nvSpPr>
          <p:cNvPr id="19" name="Slide Number Placeholder 18">
            <a:extLst>
              <a:ext uri="{FF2B5EF4-FFF2-40B4-BE49-F238E27FC236}">
                <a16:creationId xmlns:a16="http://schemas.microsoft.com/office/drawing/2014/main" id="{EB10EEF6-A19D-EF4F-8170-16C700AD679D}"/>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31971273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312F4-9ACB-D749-A463-6EF93D944A11}"/>
              </a:ext>
            </a:extLst>
          </p:cNvPr>
          <p:cNvSpPr>
            <a:spLocks noGrp="1"/>
          </p:cNvSpPr>
          <p:nvPr>
            <p:ph type="title" hasCustomPrompt="1"/>
          </p:nvPr>
        </p:nvSpPr>
        <p:spPr>
          <a:xfrm>
            <a:off x="457200" y="438150"/>
            <a:ext cx="13716000" cy="1590676"/>
          </a:xfrm>
          <a:prstGeom prst="rect">
            <a:avLst/>
          </a:prstGeom>
        </p:spPr>
        <p:txBody>
          <a:bodyPr anchor="t"/>
          <a:lstStyle>
            <a:lvl1pPr algn="l">
              <a:defRPr>
                <a:latin typeface="Source Sans Pro SemiBold" panose="020B0603030403020204" pitchFamily="34" charset="0"/>
              </a:defRPr>
            </a:lvl1pPr>
          </a:lstStyle>
          <a:p>
            <a:r>
              <a:rPr lang="en-US" dirty="0"/>
              <a:t>CLICK TO EDIT TITLE</a:t>
            </a:r>
          </a:p>
        </p:txBody>
      </p:sp>
      <p:sp>
        <p:nvSpPr>
          <p:cNvPr id="3" name="Content Placeholder 2">
            <a:extLst>
              <a:ext uri="{FF2B5EF4-FFF2-40B4-BE49-F238E27FC236}">
                <a16:creationId xmlns:a16="http://schemas.microsoft.com/office/drawing/2014/main" id="{9C6C5217-C058-314A-A904-8613DFB63430}"/>
              </a:ext>
            </a:extLst>
          </p:cNvPr>
          <p:cNvSpPr>
            <a:spLocks noGrp="1"/>
          </p:cNvSpPr>
          <p:nvPr>
            <p:ph idx="1" hasCustomPrompt="1"/>
          </p:nvPr>
        </p:nvSpPr>
        <p:spPr>
          <a:xfrm>
            <a:off x="457200" y="2190750"/>
            <a:ext cx="12618720" cy="4950564"/>
          </a:xfrm>
          <a:prstGeom prst="rect">
            <a:avLst/>
          </a:prstGeom>
        </p:spPr>
        <p:txBody>
          <a:bodyPr/>
          <a:lstStyle>
            <a:lvl1pPr marL="274320" indent="-274320">
              <a:lnSpc>
                <a:spcPct val="120000"/>
              </a:lnSpc>
              <a:spcAft>
                <a:spcPts val="1200"/>
              </a:spcAft>
              <a:buFont typeface="Arial" panose="020B0604020202020204" pitchFamily="34" charset="0"/>
              <a:buChar char="•"/>
              <a:defRPr>
                <a:latin typeface="Source Sans Pro" panose="020B0503030403020204" pitchFamily="34" charset="0"/>
              </a:defRPr>
            </a:lvl1pPr>
            <a:lvl2pPr>
              <a:spcBef>
                <a:spcPts val="1200"/>
              </a:spcBef>
              <a:spcAft>
                <a:spcPts val="960"/>
              </a:spcAft>
              <a:defRPr>
                <a:latin typeface="Source Sans Pro" panose="020B0503030403020204" pitchFamily="34" charset="0"/>
              </a:defRPr>
            </a:lvl2pPr>
            <a:lvl3pPr>
              <a:spcBef>
                <a:spcPts val="1200"/>
              </a:spcBef>
              <a:defRPr>
                <a:latin typeface="Source Sans Pro" panose="020B0503030403020204" pitchFamily="34" charset="0"/>
              </a:defRPr>
            </a:lvl3pPr>
            <a:lvl4pPr>
              <a:spcBef>
                <a:spcPts val="1200"/>
              </a:spcBef>
              <a:defRPr>
                <a:latin typeface="Source Sans Pro" panose="020B0503030403020204" pitchFamily="34" charset="0"/>
              </a:defRPr>
            </a:lvl4pPr>
            <a:lvl5pPr>
              <a:spcBef>
                <a:spcPts val="1200"/>
              </a:spcBef>
              <a:defRPr>
                <a:latin typeface="Source Sans Pro"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
        <p:nvSpPr>
          <p:cNvPr id="21" name="Slide Number Placeholder 20">
            <a:extLst>
              <a:ext uri="{FF2B5EF4-FFF2-40B4-BE49-F238E27FC236}">
                <a16:creationId xmlns:a16="http://schemas.microsoft.com/office/drawing/2014/main" id="{2F45A2E2-F84B-3B4D-9847-EB91160C5EDB}"/>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4268388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157EA-33AB-6E4E-8AE6-C519F2C70DF3}"/>
              </a:ext>
            </a:extLst>
          </p:cNvPr>
          <p:cNvSpPr>
            <a:spLocks noGrp="1"/>
          </p:cNvSpPr>
          <p:nvPr>
            <p:ph type="title" hasCustomPrompt="1"/>
          </p:nvPr>
        </p:nvSpPr>
        <p:spPr>
          <a:xfrm>
            <a:off x="457200" y="438150"/>
            <a:ext cx="13716000" cy="1590676"/>
          </a:xfrm>
          <a:prstGeom prst="rect">
            <a:avLst/>
          </a:prstGeom>
        </p:spPr>
        <p:txBody>
          <a:bodyPr anchor="t"/>
          <a:lstStyle>
            <a:lvl1pPr algn="l">
              <a:defRPr>
                <a:latin typeface="Source Sans Pro SemiBold" panose="020B0603030403020204" pitchFamily="34" charset="0"/>
              </a:defRPr>
            </a:lvl1pPr>
          </a:lstStyle>
          <a:p>
            <a:r>
              <a:rPr lang="en-US" dirty="0"/>
              <a:t>CLICK TO EDIT TITLE</a:t>
            </a:r>
          </a:p>
        </p:txBody>
      </p:sp>
      <p:sp>
        <p:nvSpPr>
          <p:cNvPr id="3" name="Content Placeholder 2">
            <a:extLst>
              <a:ext uri="{FF2B5EF4-FFF2-40B4-BE49-F238E27FC236}">
                <a16:creationId xmlns:a16="http://schemas.microsoft.com/office/drawing/2014/main" id="{4895D000-96C4-3146-A271-C3F0018F06F5}"/>
              </a:ext>
            </a:extLst>
          </p:cNvPr>
          <p:cNvSpPr>
            <a:spLocks noGrp="1"/>
          </p:cNvSpPr>
          <p:nvPr>
            <p:ph sz="half" idx="1" hasCustomPrompt="1"/>
          </p:nvPr>
        </p:nvSpPr>
        <p:spPr>
          <a:xfrm>
            <a:off x="457200" y="2190751"/>
            <a:ext cx="6526838" cy="4911913"/>
          </a:xfrm>
          <a:prstGeom prst="rect">
            <a:avLst/>
          </a:prstGeom>
        </p:spPr>
        <p:txBody>
          <a:bodyPr/>
          <a:lstStyle>
            <a:lvl1pPr>
              <a:defRPr>
                <a:latin typeface="Source Sans Pro" panose="020B0503030403020204" pitchFamily="34" charset="0"/>
              </a:defRPr>
            </a:lvl1pPr>
            <a:lvl2pPr>
              <a:defRPr>
                <a:latin typeface="Source Sans Pro" panose="020B0503030403020204" pitchFamily="34" charset="0"/>
              </a:defRPr>
            </a:lvl2pPr>
            <a:lvl3pPr>
              <a:defRPr>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4" name="Content Placeholder 3">
            <a:extLst>
              <a:ext uri="{FF2B5EF4-FFF2-40B4-BE49-F238E27FC236}">
                <a16:creationId xmlns:a16="http://schemas.microsoft.com/office/drawing/2014/main" id="{014340DB-97D6-6943-B475-09348084E3A9}"/>
              </a:ext>
            </a:extLst>
          </p:cNvPr>
          <p:cNvSpPr>
            <a:spLocks noGrp="1"/>
          </p:cNvSpPr>
          <p:nvPr>
            <p:ph sz="half" idx="2" hasCustomPrompt="1"/>
          </p:nvPr>
        </p:nvSpPr>
        <p:spPr>
          <a:xfrm>
            <a:off x="7315200" y="2190751"/>
            <a:ext cx="6858000" cy="4911913"/>
          </a:xfrm>
          <a:prstGeom prst="rect">
            <a:avLst/>
          </a:prstGeom>
        </p:spPr>
        <p:txBody>
          <a:bodyPr/>
          <a:lstStyle>
            <a:lvl1pPr>
              <a:defRPr>
                <a:latin typeface="Source Sans Pro" panose="020B0503030403020204" pitchFamily="34" charset="0"/>
              </a:defRPr>
            </a:lvl1pPr>
            <a:lvl2pPr>
              <a:defRPr>
                <a:latin typeface="Source Sans Pro" panose="020B0503030403020204" pitchFamily="34" charset="0"/>
              </a:defRPr>
            </a:lvl2pPr>
            <a:lvl3pPr>
              <a:defRPr>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20" name="Slide Number Placeholder 19">
            <a:extLst>
              <a:ext uri="{FF2B5EF4-FFF2-40B4-BE49-F238E27FC236}">
                <a16:creationId xmlns:a16="http://schemas.microsoft.com/office/drawing/2014/main" id="{6DA248AA-651E-1C47-ACCF-5BA8CBD361A9}"/>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21561642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B5D1D-0BAC-9D44-92DF-2FAC5F1F841B}"/>
              </a:ext>
            </a:extLst>
          </p:cNvPr>
          <p:cNvSpPr>
            <a:spLocks noGrp="1"/>
          </p:cNvSpPr>
          <p:nvPr>
            <p:ph type="title" hasCustomPrompt="1"/>
          </p:nvPr>
        </p:nvSpPr>
        <p:spPr>
          <a:xfrm>
            <a:off x="457200" y="438150"/>
            <a:ext cx="13716000" cy="1590676"/>
          </a:xfrm>
          <a:prstGeom prst="rect">
            <a:avLst/>
          </a:prstGeom>
        </p:spPr>
        <p:txBody>
          <a:bodyPr anchor="t"/>
          <a:lstStyle>
            <a:lvl1pPr algn="l">
              <a:defRPr>
                <a:latin typeface="Source Sans Pro SemiBold" panose="020B0603030403020204" pitchFamily="34" charset="0"/>
              </a:defRPr>
            </a:lvl1pPr>
          </a:lstStyle>
          <a:p>
            <a:r>
              <a:rPr lang="en-US" dirty="0"/>
              <a:t>CLICK TO EDIT TITLE</a:t>
            </a:r>
          </a:p>
        </p:txBody>
      </p:sp>
      <p:sp>
        <p:nvSpPr>
          <p:cNvPr id="3" name="Text Placeholder 2">
            <a:extLst>
              <a:ext uri="{FF2B5EF4-FFF2-40B4-BE49-F238E27FC236}">
                <a16:creationId xmlns:a16="http://schemas.microsoft.com/office/drawing/2014/main" id="{5178388F-D839-F04B-8146-F18EC1F5918C}"/>
              </a:ext>
            </a:extLst>
          </p:cNvPr>
          <p:cNvSpPr>
            <a:spLocks noGrp="1"/>
          </p:cNvSpPr>
          <p:nvPr>
            <p:ph type="body" idx="1" hasCustomPrompt="1"/>
          </p:nvPr>
        </p:nvSpPr>
        <p:spPr>
          <a:xfrm>
            <a:off x="457200" y="2017396"/>
            <a:ext cx="6660292" cy="788764"/>
          </a:xfrm>
          <a:prstGeom prst="rect">
            <a:avLst/>
          </a:prstGeom>
        </p:spPr>
        <p:txBody>
          <a:bodyPr anchor="b">
            <a:normAutofit/>
          </a:bodyPr>
          <a:lstStyle>
            <a:lvl1pPr marL="0" indent="0">
              <a:buNone/>
              <a:defRPr sz="2880" b="1" cap="all" baseline="0">
                <a:latin typeface="Source Sans Pro SemiBold" panose="020B0603030403020204" pitchFamily="34" charset="0"/>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dirty="0"/>
              <a:t>CLICK TO EDIT TEXT</a:t>
            </a:r>
          </a:p>
        </p:txBody>
      </p:sp>
      <p:sp>
        <p:nvSpPr>
          <p:cNvPr id="4" name="Content Placeholder 3">
            <a:extLst>
              <a:ext uri="{FF2B5EF4-FFF2-40B4-BE49-F238E27FC236}">
                <a16:creationId xmlns:a16="http://schemas.microsoft.com/office/drawing/2014/main" id="{25E5DF2D-0CB8-8048-932F-27A74B3869BA}"/>
              </a:ext>
            </a:extLst>
          </p:cNvPr>
          <p:cNvSpPr>
            <a:spLocks noGrp="1"/>
          </p:cNvSpPr>
          <p:nvPr>
            <p:ph sz="half" idx="2" hasCustomPrompt="1"/>
          </p:nvPr>
        </p:nvSpPr>
        <p:spPr>
          <a:xfrm>
            <a:off x="457200" y="3006090"/>
            <a:ext cx="6660292" cy="4111402"/>
          </a:xfrm>
          <a:prstGeom prst="rect">
            <a:avLst/>
          </a:prstGeom>
        </p:spPr>
        <p:txBody>
          <a:bodyPr/>
          <a:lstStyle>
            <a:lvl1pPr>
              <a:defRPr>
                <a:latin typeface="Source Sans Pro" panose="020B0503030403020204" pitchFamily="34" charset="0"/>
              </a:defRPr>
            </a:lvl1pPr>
            <a:lvl2pPr>
              <a:defRPr>
                <a:latin typeface="Source Sans Pro" panose="020B0503030403020204" pitchFamily="34" charset="0"/>
              </a:defRPr>
            </a:lvl2pPr>
            <a:lvl3pPr>
              <a:defRPr>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5" name="Text Placeholder 4">
            <a:extLst>
              <a:ext uri="{FF2B5EF4-FFF2-40B4-BE49-F238E27FC236}">
                <a16:creationId xmlns:a16="http://schemas.microsoft.com/office/drawing/2014/main" id="{0CCFE60E-047E-DA43-8341-0EAA48D9EE95}"/>
              </a:ext>
            </a:extLst>
          </p:cNvPr>
          <p:cNvSpPr>
            <a:spLocks noGrp="1"/>
          </p:cNvSpPr>
          <p:nvPr>
            <p:ph type="body" sz="quarter" idx="3" hasCustomPrompt="1"/>
          </p:nvPr>
        </p:nvSpPr>
        <p:spPr>
          <a:xfrm>
            <a:off x="7406640" y="2017396"/>
            <a:ext cx="6766560" cy="788764"/>
          </a:xfrm>
          <a:prstGeom prst="rect">
            <a:avLst/>
          </a:prstGeom>
        </p:spPr>
        <p:txBody>
          <a:bodyPr anchor="b">
            <a:normAutofit/>
          </a:bodyPr>
          <a:lstStyle>
            <a:lvl1pPr marL="0" indent="0">
              <a:buNone/>
              <a:defRPr sz="2880" b="1" cap="all" baseline="0">
                <a:latin typeface="Source Sans Pro SemiBold" panose="020B0603030403020204" pitchFamily="34" charset="0"/>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dirty="0"/>
              <a:t>CLICK TO EDIT TEXT</a:t>
            </a:r>
          </a:p>
        </p:txBody>
      </p:sp>
      <p:sp>
        <p:nvSpPr>
          <p:cNvPr id="6" name="Content Placeholder 5">
            <a:extLst>
              <a:ext uri="{FF2B5EF4-FFF2-40B4-BE49-F238E27FC236}">
                <a16:creationId xmlns:a16="http://schemas.microsoft.com/office/drawing/2014/main" id="{3DBF4DAB-13B0-C64B-9B88-510DBA6D3D86}"/>
              </a:ext>
            </a:extLst>
          </p:cNvPr>
          <p:cNvSpPr>
            <a:spLocks noGrp="1"/>
          </p:cNvSpPr>
          <p:nvPr>
            <p:ph sz="quarter" idx="4" hasCustomPrompt="1"/>
          </p:nvPr>
        </p:nvSpPr>
        <p:spPr>
          <a:xfrm>
            <a:off x="7406640" y="3006090"/>
            <a:ext cx="6766560" cy="4111402"/>
          </a:xfrm>
          <a:prstGeom prst="rect">
            <a:avLst/>
          </a:prstGeom>
        </p:spPr>
        <p:txBody>
          <a:bodyPr/>
          <a:lstStyle>
            <a:lvl1pPr>
              <a:defRPr>
                <a:latin typeface="Source Sans Pro" panose="020B0503030403020204" pitchFamily="34" charset="0"/>
              </a:defRPr>
            </a:lvl1pPr>
            <a:lvl2pPr>
              <a:defRPr>
                <a:latin typeface="Source Sans Pro" panose="020B0503030403020204" pitchFamily="34" charset="0"/>
              </a:defRPr>
            </a:lvl2pPr>
            <a:lvl3pPr>
              <a:defRPr>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20" name="Slide Number Placeholder 19">
            <a:extLst>
              <a:ext uri="{FF2B5EF4-FFF2-40B4-BE49-F238E27FC236}">
                <a16:creationId xmlns:a16="http://schemas.microsoft.com/office/drawing/2014/main" id="{055864F4-8E80-A249-9817-B55038EB962A}"/>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13573969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ighlight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01BE4-CFAD-BC43-936B-79A89D2D90F7}"/>
              </a:ext>
            </a:extLst>
          </p:cNvPr>
          <p:cNvSpPr>
            <a:spLocks noGrp="1"/>
          </p:cNvSpPr>
          <p:nvPr>
            <p:ph type="title" hasCustomPrompt="1"/>
          </p:nvPr>
        </p:nvSpPr>
        <p:spPr>
          <a:xfrm>
            <a:off x="457200" y="670906"/>
            <a:ext cx="13716000" cy="1179433"/>
          </a:xfrm>
        </p:spPr>
        <p:txBody>
          <a:bodyPr/>
          <a:lstStyle>
            <a:lvl1pPr>
              <a:defRPr cap="all" baseline="0"/>
            </a:lvl1pPr>
          </a:lstStyle>
          <a:p>
            <a:r>
              <a:rPr lang="en-US"/>
              <a:t>Click to edit title</a:t>
            </a:r>
          </a:p>
        </p:txBody>
      </p:sp>
      <p:sp>
        <p:nvSpPr>
          <p:cNvPr id="6" name="Text Placeholder 5">
            <a:extLst>
              <a:ext uri="{FF2B5EF4-FFF2-40B4-BE49-F238E27FC236}">
                <a16:creationId xmlns:a16="http://schemas.microsoft.com/office/drawing/2014/main" id="{A6D422E8-E84E-0149-880E-D3C6927AC71E}"/>
              </a:ext>
            </a:extLst>
          </p:cNvPr>
          <p:cNvSpPr>
            <a:spLocks noGrp="1"/>
          </p:cNvSpPr>
          <p:nvPr>
            <p:ph type="body" sz="quarter" idx="12" hasCustomPrompt="1"/>
          </p:nvPr>
        </p:nvSpPr>
        <p:spPr>
          <a:xfrm>
            <a:off x="1277163" y="2410419"/>
            <a:ext cx="11854003" cy="4424722"/>
          </a:xfrm>
          <a:prstGeom prst="rect">
            <a:avLst/>
          </a:prstGeom>
        </p:spPr>
        <p:txBody>
          <a:bodyPr/>
          <a:lstStyle>
            <a:lvl1pPr>
              <a:defRPr>
                <a:latin typeface="Source Sans Pro" panose="020B0503030403020204" pitchFamily="34" charset="0"/>
                <a:ea typeface="Open Sans" panose="020B0606030504020204" pitchFamily="34" charset="0"/>
                <a:cs typeface="Open Sans" panose="020B0606030504020204" pitchFamily="34" charset="0"/>
              </a:defRPr>
            </a:lvl1pPr>
            <a:lvl2pPr marL="658368" indent="0">
              <a:buNone/>
              <a:defRPr/>
            </a:lvl2pPr>
          </a:lstStyle>
          <a:p>
            <a:pPr lvl="0"/>
            <a:r>
              <a:rPr lang="en-US" dirty="0"/>
              <a:t>Click to edit highlight text</a:t>
            </a:r>
          </a:p>
        </p:txBody>
      </p:sp>
      <p:cxnSp>
        <p:nvCxnSpPr>
          <p:cNvPr id="7" name="Straight Connector 6">
            <a:extLst>
              <a:ext uri="{FF2B5EF4-FFF2-40B4-BE49-F238E27FC236}">
                <a16:creationId xmlns:a16="http://schemas.microsoft.com/office/drawing/2014/main" id="{8E7FD42D-4EBF-8140-92AE-0F63EFA73492}"/>
              </a:ext>
            </a:extLst>
          </p:cNvPr>
          <p:cNvCxnSpPr>
            <a:cxnSpLocks/>
          </p:cNvCxnSpPr>
          <p:nvPr userDrawn="1"/>
        </p:nvCxnSpPr>
        <p:spPr>
          <a:xfrm>
            <a:off x="1005840" y="2410420"/>
            <a:ext cx="0" cy="4409395"/>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Slide Number Placeholder 10">
            <a:extLst>
              <a:ext uri="{FF2B5EF4-FFF2-40B4-BE49-F238E27FC236}">
                <a16:creationId xmlns:a16="http://schemas.microsoft.com/office/drawing/2014/main" id="{99CD66BB-3877-3245-81D3-AAD0AF3CDADA}"/>
              </a:ext>
            </a:extLst>
          </p:cNvPr>
          <p:cNvSpPr>
            <a:spLocks noGrp="1"/>
          </p:cNvSpPr>
          <p:nvPr>
            <p:ph type="sldNum" sz="quarter" idx="14"/>
          </p:nvPr>
        </p:nvSpPr>
        <p:spPr/>
        <p:txBody>
          <a:bodyPr/>
          <a:lstStyle/>
          <a:p>
            <a:fld id="{77F59FA7-9E35-E641-9260-462B0A5FC689}" type="slidenum">
              <a:rPr lang="en-US" smtClean="0"/>
              <a:pPr/>
              <a:t>‹#›</a:t>
            </a:fld>
            <a:endParaRPr lang="en-US"/>
          </a:p>
        </p:txBody>
      </p:sp>
    </p:spTree>
    <p:extLst>
      <p:ext uri="{BB962C8B-B14F-4D97-AF65-F5344CB8AC3E}">
        <p14:creationId xmlns:p14="http://schemas.microsoft.com/office/powerpoint/2010/main" val="36111772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9428-DA8C-2046-9013-4C44E755742E}"/>
              </a:ext>
            </a:extLst>
          </p:cNvPr>
          <p:cNvSpPr>
            <a:spLocks noGrp="1"/>
          </p:cNvSpPr>
          <p:nvPr>
            <p:ph type="title" hasCustomPrompt="1"/>
          </p:nvPr>
        </p:nvSpPr>
        <p:spPr>
          <a:xfrm>
            <a:off x="457200" y="438150"/>
            <a:ext cx="13716000" cy="1590676"/>
          </a:xfrm>
          <a:prstGeom prst="rect">
            <a:avLst/>
          </a:prstGeom>
        </p:spPr>
        <p:txBody>
          <a:bodyPr anchor="t"/>
          <a:lstStyle>
            <a:lvl1pPr>
              <a:defRPr cap="all" baseline="0">
                <a:latin typeface="Source Sans Pro SemiBold" panose="020B0603030403020204" pitchFamily="34" charset="0"/>
              </a:defRPr>
            </a:lvl1pPr>
          </a:lstStyle>
          <a:p>
            <a:r>
              <a:rPr lang="en-US" dirty="0"/>
              <a:t>Click to edit title</a:t>
            </a:r>
          </a:p>
        </p:txBody>
      </p:sp>
      <p:sp>
        <p:nvSpPr>
          <p:cNvPr id="16" name="Slide Number Placeholder 15">
            <a:extLst>
              <a:ext uri="{FF2B5EF4-FFF2-40B4-BE49-F238E27FC236}">
                <a16:creationId xmlns:a16="http://schemas.microsoft.com/office/drawing/2014/main" id="{29585CAF-7D25-E243-9B53-4E687CFDCD38}"/>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32878113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C20D8-6935-1A43-8CF0-66FC6338B1EF}"/>
              </a:ext>
            </a:extLst>
          </p:cNvPr>
          <p:cNvSpPr>
            <a:spLocks noGrp="1"/>
          </p:cNvSpPr>
          <p:nvPr>
            <p:ph type="title" hasCustomPrompt="1"/>
          </p:nvPr>
        </p:nvSpPr>
        <p:spPr>
          <a:xfrm>
            <a:off x="488762" y="548640"/>
            <a:ext cx="5264545" cy="1920240"/>
          </a:xfrm>
          <a:prstGeom prst="rect">
            <a:avLst/>
          </a:prstGeom>
        </p:spPr>
        <p:txBody>
          <a:bodyPr anchor="t"/>
          <a:lstStyle>
            <a:lvl1pPr>
              <a:lnSpc>
                <a:spcPts val="3840"/>
              </a:lnSpc>
              <a:defRPr sz="3840">
                <a:latin typeface="Source Sans Pro SemiBold" panose="020B0603030403020204" pitchFamily="34" charset="0"/>
              </a:defRPr>
            </a:lvl1pPr>
          </a:lstStyle>
          <a:p>
            <a:r>
              <a:rPr lang="en-US" dirty="0"/>
              <a:t>CLICK TO EDIT TITLE</a:t>
            </a:r>
          </a:p>
        </p:txBody>
      </p:sp>
      <p:sp>
        <p:nvSpPr>
          <p:cNvPr id="3" name="Content Placeholder 2">
            <a:extLst>
              <a:ext uri="{FF2B5EF4-FFF2-40B4-BE49-F238E27FC236}">
                <a16:creationId xmlns:a16="http://schemas.microsoft.com/office/drawing/2014/main" id="{D2F00CDB-9C52-9346-A61D-22B158D8F919}"/>
              </a:ext>
            </a:extLst>
          </p:cNvPr>
          <p:cNvSpPr>
            <a:spLocks noGrp="1"/>
          </p:cNvSpPr>
          <p:nvPr>
            <p:ph idx="1" hasCustomPrompt="1"/>
          </p:nvPr>
        </p:nvSpPr>
        <p:spPr>
          <a:xfrm>
            <a:off x="6219825" y="548640"/>
            <a:ext cx="7921813" cy="6484620"/>
          </a:xfrm>
          <a:prstGeom prst="rect">
            <a:avLst/>
          </a:prstGeom>
        </p:spPr>
        <p:txBody>
          <a:bodyPr/>
          <a:lstStyle>
            <a:lvl1pPr>
              <a:defRPr sz="3840">
                <a:latin typeface="Source Sans Pro" panose="020B0503030403020204" pitchFamily="34" charset="0"/>
              </a:defRPr>
            </a:lvl1pPr>
            <a:lvl2pPr>
              <a:defRPr sz="3360">
                <a:latin typeface="Source Sans Pro" panose="020B0503030403020204" pitchFamily="34" charset="0"/>
              </a:defRPr>
            </a:lvl2pPr>
            <a:lvl3pPr>
              <a:defRPr sz="2880">
                <a:latin typeface="Source Sans Pro" panose="020B0503030403020204" pitchFamily="34" charset="0"/>
              </a:defRPr>
            </a:lvl3pPr>
            <a:lvl4pPr>
              <a:defRPr sz="2400">
                <a:latin typeface="Source Sans Pro" panose="020B0503030403020204" pitchFamily="34" charset="0"/>
              </a:defRPr>
            </a:lvl4pPr>
            <a:lvl5pPr>
              <a:defRPr sz="2400">
                <a:latin typeface="Source Sans Pro" panose="020B0503030403020204" pitchFamily="34" charset="0"/>
              </a:defRPr>
            </a:lvl5pPr>
            <a:lvl6pPr>
              <a:defRPr sz="2400"/>
            </a:lvl6pPr>
            <a:lvl7pPr>
              <a:defRPr sz="2400"/>
            </a:lvl7pPr>
            <a:lvl8pPr>
              <a:defRPr sz="2400"/>
            </a:lvl8pPr>
            <a:lvl9pPr>
              <a:defRPr sz="2400"/>
            </a:lvl9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4" name="Text Placeholder 3">
            <a:extLst>
              <a:ext uri="{FF2B5EF4-FFF2-40B4-BE49-F238E27FC236}">
                <a16:creationId xmlns:a16="http://schemas.microsoft.com/office/drawing/2014/main" id="{EB070D2D-8242-384D-A978-71066F7E1936}"/>
              </a:ext>
            </a:extLst>
          </p:cNvPr>
          <p:cNvSpPr>
            <a:spLocks noGrp="1"/>
          </p:cNvSpPr>
          <p:nvPr>
            <p:ph type="body" sz="half" idx="2" hasCustomPrompt="1"/>
          </p:nvPr>
        </p:nvSpPr>
        <p:spPr>
          <a:xfrm>
            <a:off x="488762" y="2468880"/>
            <a:ext cx="5264545" cy="4573906"/>
          </a:xfrm>
          <a:prstGeom prst="rect">
            <a:avLst/>
          </a:prstGeom>
        </p:spPr>
        <p:txBody>
          <a:bodyPr>
            <a:normAutofit/>
          </a:bodyPr>
          <a:lstStyle>
            <a:lvl1pPr marL="0" indent="0">
              <a:buNone/>
              <a:defRPr sz="2160">
                <a:latin typeface="Source Sans Pro" panose="020B0503030403020204" pitchFamily="34" charset="0"/>
              </a:defRPr>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dirty="0"/>
              <a:t>Click to edit text</a:t>
            </a:r>
          </a:p>
        </p:txBody>
      </p:sp>
      <p:sp>
        <p:nvSpPr>
          <p:cNvPr id="17" name="Slide Number Placeholder 16">
            <a:extLst>
              <a:ext uri="{FF2B5EF4-FFF2-40B4-BE49-F238E27FC236}">
                <a16:creationId xmlns:a16="http://schemas.microsoft.com/office/drawing/2014/main" id="{99A92EF9-4388-E64C-AE2E-5DD2230C105E}"/>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22161448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8AFDE-CE73-E140-AEC8-2C7D74ACA9BC}"/>
              </a:ext>
            </a:extLst>
          </p:cNvPr>
          <p:cNvSpPr>
            <a:spLocks noGrp="1"/>
          </p:cNvSpPr>
          <p:nvPr>
            <p:ph type="title" hasCustomPrompt="1"/>
          </p:nvPr>
        </p:nvSpPr>
        <p:spPr>
          <a:xfrm>
            <a:off x="488762" y="548640"/>
            <a:ext cx="5264544" cy="1920240"/>
          </a:xfrm>
          <a:prstGeom prst="rect">
            <a:avLst/>
          </a:prstGeom>
        </p:spPr>
        <p:txBody>
          <a:bodyPr anchor="t"/>
          <a:lstStyle>
            <a:lvl1pPr>
              <a:lnSpc>
                <a:spcPts val="3840"/>
              </a:lnSpc>
              <a:defRPr sz="3840">
                <a:latin typeface="Source Sans Pro SemiBold" panose="020B0603030403020204" pitchFamily="34" charset="0"/>
              </a:defRPr>
            </a:lvl1pPr>
          </a:lstStyle>
          <a:p>
            <a:r>
              <a:rPr lang="en-US" dirty="0"/>
              <a:t>CLICK TO EDIT TITLE</a:t>
            </a:r>
          </a:p>
        </p:txBody>
      </p:sp>
      <p:sp>
        <p:nvSpPr>
          <p:cNvPr id="3" name="Picture Placeholder 2">
            <a:extLst>
              <a:ext uri="{FF2B5EF4-FFF2-40B4-BE49-F238E27FC236}">
                <a16:creationId xmlns:a16="http://schemas.microsoft.com/office/drawing/2014/main" id="{D46262F9-39B5-2A48-B7A0-306F146CDA4B}"/>
              </a:ext>
            </a:extLst>
          </p:cNvPr>
          <p:cNvSpPr>
            <a:spLocks noGrp="1"/>
          </p:cNvSpPr>
          <p:nvPr>
            <p:ph type="pic" idx="1"/>
          </p:nvPr>
        </p:nvSpPr>
        <p:spPr>
          <a:xfrm>
            <a:off x="6219826" y="548641"/>
            <a:ext cx="7953374" cy="6484620"/>
          </a:xfrm>
          <a:prstGeom prst="rect">
            <a:avLst/>
          </a:prstGeom>
        </p:spPr>
        <p:txBody>
          <a:bodyPr/>
          <a:lstStyle>
            <a:lvl1pPr marL="411480" marR="0" indent="-411480" algn="l" defTabSz="1097280" rtl="0" eaLnBrk="1" fontAlgn="auto" latinLnBrk="0" hangingPunct="1">
              <a:lnSpc>
                <a:spcPct val="90000"/>
              </a:lnSpc>
              <a:spcBef>
                <a:spcPts val="0"/>
              </a:spcBef>
              <a:spcAft>
                <a:spcPts val="2880"/>
              </a:spcAft>
              <a:buClr>
                <a:schemeClr val="accent1"/>
              </a:buClr>
              <a:buSzPct val="110000"/>
              <a:buFont typeface="Arial" panose="020B0604020202020204" pitchFamily="34" charset="0"/>
              <a:buChar char="•"/>
              <a:tabLst/>
              <a:defRPr sz="2880">
                <a:solidFill>
                  <a:schemeClr val="bg1">
                    <a:lumMod val="65000"/>
                  </a:schemeClr>
                </a:solidFill>
                <a:latin typeface="Source Sans Pro" panose="020B0503030403020204" pitchFamily="34" charset="0"/>
              </a:defRPr>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pPr marL="411480" marR="0" lvl="0" indent="-411480" algn="l" defTabSz="1097280" rtl="0" eaLnBrk="1" fontAlgn="auto" latinLnBrk="0" hangingPunct="1">
              <a:lnSpc>
                <a:spcPct val="90000"/>
              </a:lnSpc>
              <a:spcBef>
                <a:spcPts val="0"/>
              </a:spcBef>
              <a:spcAft>
                <a:spcPts val="2880"/>
              </a:spcAft>
              <a:buClr>
                <a:schemeClr val="accent1"/>
              </a:buClr>
              <a:buSzPct val="110000"/>
              <a:tabLst/>
              <a:defRPr/>
            </a:pPr>
            <a:r>
              <a:rPr lang="en-US" dirty="0"/>
              <a:t>Click icon to add picture</a:t>
            </a:r>
          </a:p>
        </p:txBody>
      </p:sp>
      <p:sp>
        <p:nvSpPr>
          <p:cNvPr id="4" name="Text Placeholder 3">
            <a:extLst>
              <a:ext uri="{FF2B5EF4-FFF2-40B4-BE49-F238E27FC236}">
                <a16:creationId xmlns:a16="http://schemas.microsoft.com/office/drawing/2014/main" id="{9124CFF9-2C81-2040-9460-7970314A639A}"/>
              </a:ext>
            </a:extLst>
          </p:cNvPr>
          <p:cNvSpPr>
            <a:spLocks noGrp="1"/>
          </p:cNvSpPr>
          <p:nvPr>
            <p:ph type="body" sz="half" idx="2" hasCustomPrompt="1"/>
          </p:nvPr>
        </p:nvSpPr>
        <p:spPr>
          <a:xfrm>
            <a:off x="488762" y="2468880"/>
            <a:ext cx="5264544" cy="4573906"/>
          </a:xfrm>
          <a:prstGeom prst="rect">
            <a:avLst/>
          </a:prstGeom>
        </p:spPr>
        <p:txBody>
          <a:bodyPr>
            <a:normAutofit/>
          </a:bodyPr>
          <a:lstStyle>
            <a:lvl1pPr marL="0" indent="0">
              <a:buNone/>
              <a:defRPr sz="2160">
                <a:latin typeface="Source Sans Pro" panose="020B0503030403020204" pitchFamily="34" charset="0"/>
              </a:defRPr>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dirty="0"/>
              <a:t>Click to edit text</a:t>
            </a:r>
          </a:p>
        </p:txBody>
      </p:sp>
      <p:sp>
        <p:nvSpPr>
          <p:cNvPr id="17" name="Slide Number Placeholder 16">
            <a:extLst>
              <a:ext uri="{FF2B5EF4-FFF2-40B4-BE49-F238E27FC236}">
                <a16:creationId xmlns:a16="http://schemas.microsoft.com/office/drawing/2014/main" id="{6F936C29-D718-AB47-8939-07EEA4D73EF9}"/>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29706942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Pictures With Title">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463870" y="2359152"/>
            <a:ext cx="6589368" cy="4656245"/>
          </a:xfrm>
          <a:prstGeom prst="rect">
            <a:avLst/>
          </a:prstGeom>
        </p:spPr>
        <p:txBody>
          <a:bodyPr/>
          <a:lstStyle>
            <a:lvl1pPr marL="274320" marR="0" indent="0" algn="l" defTabSz="1097280" rtl="0" eaLnBrk="1" fontAlgn="auto" latinLnBrk="0" hangingPunct="1">
              <a:lnSpc>
                <a:spcPct val="90000"/>
              </a:lnSpc>
              <a:spcBef>
                <a:spcPts val="0"/>
              </a:spcBef>
              <a:spcAft>
                <a:spcPts val="2880"/>
              </a:spcAft>
              <a:buClr>
                <a:schemeClr val="accent1"/>
              </a:buClr>
              <a:buSzPct val="110000"/>
              <a:buFont typeface="Arial" panose="020B0604020202020204" pitchFamily="34" charset="0"/>
              <a:buChar char="•"/>
              <a:tabLst/>
              <a:defRPr>
                <a:solidFill>
                  <a:schemeClr val="bg1">
                    <a:lumMod val="65000"/>
                  </a:schemeClr>
                </a:solidFill>
                <a:latin typeface="Source Sans Pro" panose="020B0503030403020204" pitchFamily="34" charset="0"/>
              </a:defRPr>
            </a:lvl1pPr>
          </a:lstStyle>
          <a:p>
            <a:pPr marL="685800" marR="0" lvl="0" indent="-411480" algn="l" defTabSz="1097280" rtl="0" eaLnBrk="1" fontAlgn="auto" latinLnBrk="0" hangingPunct="1">
              <a:lnSpc>
                <a:spcPct val="90000"/>
              </a:lnSpc>
              <a:spcBef>
                <a:spcPts val="0"/>
              </a:spcBef>
              <a:spcAft>
                <a:spcPts val="2880"/>
              </a:spcAft>
              <a:buClr>
                <a:schemeClr val="accent1"/>
              </a:buClr>
              <a:buSzPct val="110000"/>
              <a:tabLst/>
              <a:defRPr/>
            </a:pPr>
            <a:r>
              <a:rPr lang="en-US" dirty="0"/>
              <a:t>Click icon to add picture</a:t>
            </a:r>
          </a:p>
        </p:txBody>
      </p:sp>
      <p:sp>
        <p:nvSpPr>
          <p:cNvPr id="10" name="Picture Placeholder 7"/>
          <p:cNvSpPr>
            <a:spLocks noGrp="1"/>
          </p:cNvSpPr>
          <p:nvPr>
            <p:ph type="pic" sz="quarter" idx="13"/>
          </p:nvPr>
        </p:nvSpPr>
        <p:spPr>
          <a:xfrm>
            <a:off x="7577164" y="2359152"/>
            <a:ext cx="6589369" cy="4656245"/>
          </a:xfrm>
          <a:prstGeom prst="rect">
            <a:avLst/>
          </a:prstGeom>
        </p:spPr>
        <p:txBody>
          <a:bodyPr/>
          <a:lstStyle>
            <a:lvl1pPr marL="274320" marR="0" indent="0" algn="l" defTabSz="1097280" rtl="0" eaLnBrk="1" fontAlgn="auto" latinLnBrk="0" hangingPunct="1">
              <a:lnSpc>
                <a:spcPct val="90000"/>
              </a:lnSpc>
              <a:spcBef>
                <a:spcPts val="0"/>
              </a:spcBef>
              <a:spcAft>
                <a:spcPts val="2880"/>
              </a:spcAft>
              <a:buClr>
                <a:schemeClr val="accent1"/>
              </a:buClr>
              <a:buSzPct val="110000"/>
              <a:buFont typeface="Arial" panose="020B0604020202020204" pitchFamily="34" charset="0"/>
              <a:buChar char="•"/>
              <a:tabLst/>
              <a:defRPr>
                <a:solidFill>
                  <a:schemeClr val="bg1">
                    <a:lumMod val="65000"/>
                  </a:schemeClr>
                </a:solidFill>
              </a:defRPr>
            </a:lvl1pPr>
          </a:lstStyle>
          <a:p>
            <a:pPr marL="685800" marR="0" lvl="0" indent="-411480" algn="l" defTabSz="1097280" rtl="0" eaLnBrk="1" fontAlgn="auto" latinLnBrk="0" hangingPunct="1">
              <a:lnSpc>
                <a:spcPct val="90000"/>
              </a:lnSpc>
              <a:spcBef>
                <a:spcPts val="0"/>
              </a:spcBef>
              <a:spcAft>
                <a:spcPts val="2880"/>
              </a:spcAft>
              <a:buClr>
                <a:schemeClr val="accent1"/>
              </a:buClr>
              <a:buSzPct val="110000"/>
              <a:tabLst/>
              <a:defRPr/>
            </a:pPr>
            <a:r>
              <a:rPr lang="en-US"/>
              <a:t>Click icon to add picture</a:t>
            </a:r>
          </a:p>
        </p:txBody>
      </p:sp>
      <p:sp>
        <p:nvSpPr>
          <p:cNvPr id="2" name="Title 1"/>
          <p:cNvSpPr>
            <a:spLocks noGrp="1"/>
          </p:cNvSpPr>
          <p:nvPr>
            <p:ph type="title" hasCustomPrompt="1"/>
          </p:nvPr>
        </p:nvSpPr>
        <p:spPr>
          <a:xfrm>
            <a:off x="457200" y="438150"/>
            <a:ext cx="13709333" cy="1590676"/>
          </a:xfrm>
        </p:spPr>
        <p:txBody>
          <a:bodyPr/>
          <a:lstStyle>
            <a:lvl1pPr>
              <a:defRPr>
                <a:latin typeface="Source Sans Pro SemiBold" panose="020B0603030403020204" pitchFamily="34" charset="0"/>
              </a:defRPr>
            </a:lvl1pPr>
          </a:lstStyle>
          <a:p>
            <a:r>
              <a:rPr lang="en-US" dirty="0"/>
              <a:t>CLICK TO EDIT TITLE</a:t>
            </a:r>
          </a:p>
        </p:txBody>
      </p:sp>
      <p:sp>
        <p:nvSpPr>
          <p:cNvPr id="6" name="Slide Number Placeholder 5">
            <a:extLst>
              <a:ext uri="{FF2B5EF4-FFF2-40B4-BE49-F238E27FC236}">
                <a16:creationId xmlns:a16="http://schemas.microsoft.com/office/drawing/2014/main" id="{543A7ABC-58B1-2B44-9AE4-0F3296E88BE0}"/>
              </a:ext>
            </a:extLst>
          </p:cNvPr>
          <p:cNvSpPr>
            <a:spLocks noGrp="1"/>
          </p:cNvSpPr>
          <p:nvPr>
            <p:ph type="sldNum" sz="quarter" idx="15"/>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24201700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463870" y="2359153"/>
            <a:ext cx="6589368" cy="4368433"/>
          </a:xfrm>
          <a:prstGeom prst="rect">
            <a:avLst/>
          </a:prstGeom>
        </p:spPr>
        <p:txBody>
          <a:bodyPr/>
          <a:lstStyle>
            <a:lvl1pPr marL="685800" marR="0" indent="-411480" algn="l" defTabSz="1097280" rtl="0" eaLnBrk="1" fontAlgn="auto" latinLnBrk="0" hangingPunct="1">
              <a:lnSpc>
                <a:spcPct val="90000"/>
              </a:lnSpc>
              <a:spcBef>
                <a:spcPts val="0"/>
              </a:spcBef>
              <a:spcAft>
                <a:spcPts val="1200"/>
              </a:spcAft>
              <a:buClr>
                <a:schemeClr val="accent1"/>
              </a:buClr>
              <a:buSzPct val="110000"/>
              <a:buFont typeface="Arial" panose="020B0604020202020204" pitchFamily="34" charset="0"/>
              <a:buChar char="•"/>
              <a:tabLst/>
              <a:defRPr>
                <a:solidFill>
                  <a:schemeClr val="bg1">
                    <a:lumMod val="65000"/>
                  </a:schemeClr>
                </a:solidFill>
                <a:latin typeface="+mn-lt"/>
              </a:defRPr>
            </a:lvl1pPr>
          </a:lstStyle>
          <a:p>
            <a:pPr marL="685800" marR="0" lvl="0" indent="-411480" algn="l" defTabSz="1097280" rtl="0" eaLnBrk="1" fontAlgn="auto" latinLnBrk="0" hangingPunct="1">
              <a:lnSpc>
                <a:spcPct val="90000"/>
              </a:lnSpc>
              <a:spcBef>
                <a:spcPts val="0"/>
              </a:spcBef>
              <a:spcAft>
                <a:spcPts val="2880"/>
              </a:spcAft>
              <a:buClr>
                <a:schemeClr val="accent1"/>
              </a:buClr>
              <a:buSzPct val="110000"/>
              <a:tabLst/>
              <a:defRPr/>
            </a:pPr>
            <a:r>
              <a:rPr lang="en-US" dirty="0"/>
              <a:t>Click icon to add picture</a:t>
            </a:r>
          </a:p>
        </p:txBody>
      </p:sp>
      <p:sp>
        <p:nvSpPr>
          <p:cNvPr id="10" name="Picture Placeholder 7"/>
          <p:cNvSpPr>
            <a:spLocks noGrp="1"/>
          </p:cNvSpPr>
          <p:nvPr>
            <p:ph type="pic" sz="quarter" idx="13"/>
          </p:nvPr>
        </p:nvSpPr>
        <p:spPr>
          <a:xfrm>
            <a:off x="7577164" y="2359153"/>
            <a:ext cx="6589369" cy="4368433"/>
          </a:xfrm>
          <a:prstGeom prst="rect">
            <a:avLst/>
          </a:prstGeom>
        </p:spPr>
        <p:txBody>
          <a:bodyPr/>
          <a:lstStyle>
            <a:lvl1pPr marL="685800" marR="0" indent="-411480" algn="l" defTabSz="1097280" rtl="0" eaLnBrk="1" fontAlgn="auto" latinLnBrk="0" hangingPunct="1">
              <a:lnSpc>
                <a:spcPct val="90000"/>
              </a:lnSpc>
              <a:spcBef>
                <a:spcPts val="0"/>
              </a:spcBef>
              <a:spcAft>
                <a:spcPts val="2880"/>
              </a:spcAft>
              <a:buClr>
                <a:schemeClr val="accent1"/>
              </a:buClr>
              <a:buSzPct val="110000"/>
              <a:buFont typeface="Arial" panose="020B0604020202020204" pitchFamily="34" charset="0"/>
              <a:buChar char="•"/>
              <a:tabLst/>
              <a:defRPr>
                <a:solidFill>
                  <a:schemeClr val="bg1">
                    <a:lumMod val="65000"/>
                  </a:schemeClr>
                </a:solidFill>
                <a:latin typeface="+mn-lt"/>
              </a:defRPr>
            </a:lvl1pPr>
          </a:lstStyle>
          <a:p>
            <a:pPr marL="685800" marR="0" lvl="0" indent="-411480" algn="l" defTabSz="1097280" rtl="0" eaLnBrk="1" fontAlgn="auto" latinLnBrk="0" hangingPunct="1">
              <a:lnSpc>
                <a:spcPct val="90000"/>
              </a:lnSpc>
              <a:spcBef>
                <a:spcPts val="0"/>
              </a:spcBef>
              <a:spcAft>
                <a:spcPts val="2880"/>
              </a:spcAft>
              <a:buClr>
                <a:schemeClr val="accent1"/>
              </a:buClr>
              <a:buSzPct val="110000"/>
              <a:tabLst/>
              <a:defRPr/>
            </a:pPr>
            <a:r>
              <a:rPr lang="en-US" dirty="0"/>
              <a:t>Click icon to add picture</a:t>
            </a:r>
          </a:p>
        </p:txBody>
      </p:sp>
      <p:sp>
        <p:nvSpPr>
          <p:cNvPr id="2" name="Title 1"/>
          <p:cNvSpPr>
            <a:spLocks noGrp="1"/>
          </p:cNvSpPr>
          <p:nvPr>
            <p:ph type="title" hasCustomPrompt="1"/>
          </p:nvPr>
        </p:nvSpPr>
        <p:spPr>
          <a:xfrm>
            <a:off x="457200" y="438150"/>
            <a:ext cx="13709333" cy="1590676"/>
          </a:xfrm>
        </p:spPr>
        <p:txBody>
          <a:bodyPr/>
          <a:lstStyle>
            <a:lvl1pPr>
              <a:defRPr>
                <a:latin typeface="Source Sans Pro SemiBold" panose="020B0603030403020204" pitchFamily="34" charset="0"/>
              </a:defRPr>
            </a:lvl1pPr>
          </a:lstStyle>
          <a:p>
            <a:r>
              <a:rPr lang="en-US" dirty="0"/>
              <a:t>CLICK TO EDIT TITLE</a:t>
            </a:r>
          </a:p>
        </p:txBody>
      </p:sp>
      <p:sp>
        <p:nvSpPr>
          <p:cNvPr id="6" name="Slide Number Placeholder 5">
            <a:extLst>
              <a:ext uri="{FF2B5EF4-FFF2-40B4-BE49-F238E27FC236}">
                <a16:creationId xmlns:a16="http://schemas.microsoft.com/office/drawing/2014/main" id="{543A7ABC-58B1-2B44-9AE4-0F3296E88BE0}"/>
              </a:ext>
            </a:extLst>
          </p:cNvPr>
          <p:cNvSpPr>
            <a:spLocks noGrp="1"/>
          </p:cNvSpPr>
          <p:nvPr>
            <p:ph type="sldNum" sz="quarter" idx="15"/>
          </p:nvPr>
        </p:nvSpPr>
        <p:spPr/>
        <p:txBody>
          <a:bodyPr/>
          <a:lstStyle/>
          <a:p>
            <a:fld id="{383B7B7A-CDDA-7C44-B1B0-1F1E45567B3B}" type="slidenum">
              <a:rPr lang="en-US" smtClean="0"/>
              <a:pPr/>
              <a:t>‹#›</a:t>
            </a:fld>
            <a:endParaRPr lang="en-US"/>
          </a:p>
        </p:txBody>
      </p:sp>
      <p:sp>
        <p:nvSpPr>
          <p:cNvPr id="4" name="Text Placeholder 3">
            <a:extLst>
              <a:ext uri="{FF2B5EF4-FFF2-40B4-BE49-F238E27FC236}">
                <a16:creationId xmlns:a16="http://schemas.microsoft.com/office/drawing/2014/main" id="{42C34983-CD69-EF4D-9EF3-EB2110B4AF3F}"/>
              </a:ext>
            </a:extLst>
          </p:cNvPr>
          <p:cNvSpPr>
            <a:spLocks noGrp="1"/>
          </p:cNvSpPr>
          <p:nvPr>
            <p:ph type="body" sz="quarter" idx="16" hasCustomPrompt="1"/>
          </p:nvPr>
        </p:nvSpPr>
        <p:spPr>
          <a:xfrm>
            <a:off x="457200" y="6728460"/>
            <a:ext cx="6589368" cy="467755"/>
          </a:xfrm>
          <a:prstGeom prst="rect">
            <a:avLst/>
          </a:prstGeom>
        </p:spPr>
        <p:txBody>
          <a:bodyPr>
            <a:normAutofit/>
          </a:bodyPr>
          <a:lstStyle>
            <a:lvl1pPr marL="0" indent="0" algn="l">
              <a:buNone/>
              <a:defRPr sz="1920" i="1">
                <a:solidFill>
                  <a:schemeClr val="bg1">
                    <a:lumMod val="65000"/>
                  </a:schemeClr>
                </a:solidFill>
                <a:latin typeface="Source Sans Pro" panose="020B0503030403020204" pitchFamily="34" charset="0"/>
              </a:defRPr>
            </a:lvl1pPr>
          </a:lstStyle>
          <a:p>
            <a:pPr lvl="0"/>
            <a:r>
              <a:rPr lang="en-US" dirty="0"/>
              <a:t>Click to Edit Photo Caption</a:t>
            </a:r>
          </a:p>
        </p:txBody>
      </p:sp>
      <p:sp>
        <p:nvSpPr>
          <p:cNvPr id="9" name="Text Placeholder 3">
            <a:extLst>
              <a:ext uri="{FF2B5EF4-FFF2-40B4-BE49-F238E27FC236}">
                <a16:creationId xmlns:a16="http://schemas.microsoft.com/office/drawing/2014/main" id="{93E171EF-F7CC-354F-9CD9-4DDEECEB4FE9}"/>
              </a:ext>
            </a:extLst>
          </p:cNvPr>
          <p:cNvSpPr>
            <a:spLocks noGrp="1"/>
          </p:cNvSpPr>
          <p:nvPr>
            <p:ph type="body" sz="quarter" idx="17" hasCustomPrompt="1"/>
          </p:nvPr>
        </p:nvSpPr>
        <p:spPr>
          <a:xfrm>
            <a:off x="7577164" y="6728460"/>
            <a:ext cx="6589368" cy="467755"/>
          </a:xfrm>
          <a:prstGeom prst="rect">
            <a:avLst/>
          </a:prstGeom>
        </p:spPr>
        <p:txBody>
          <a:bodyPr>
            <a:normAutofit/>
          </a:bodyPr>
          <a:lstStyle>
            <a:lvl1pPr marL="0" indent="0" algn="l">
              <a:buNone/>
              <a:defRPr sz="1920" i="1">
                <a:solidFill>
                  <a:schemeClr val="bg1">
                    <a:lumMod val="65000"/>
                  </a:schemeClr>
                </a:solidFill>
                <a:latin typeface="+mn-lt"/>
              </a:defRPr>
            </a:lvl1pPr>
          </a:lstStyle>
          <a:p>
            <a:pPr lvl="0"/>
            <a:r>
              <a:rPr lang="en-US" dirty="0"/>
              <a:t>Click to Edit Photo Caption</a:t>
            </a:r>
          </a:p>
        </p:txBody>
      </p:sp>
    </p:spTree>
    <p:extLst>
      <p:ext uri="{BB962C8B-B14F-4D97-AF65-F5344CB8AC3E}">
        <p14:creationId xmlns:p14="http://schemas.microsoft.com/office/powerpoint/2010/main" val="3607996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8FB155-01D8-794A-A604-83588E7638F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 y="0"/>
            <a:ext cx="14630396" cy="8229597"/>
          </a:xfrm>
          <a:prstGeom prst="rect">
            <a:avLst/>
          </a:prstGeom>
        </p:spPr>
      </p:pic>
      <p:sp>
        <p:nvSpPr>
          <p:cNvPr id="2" name="Title 1"/>
          <p:cNvSpPr>
            <a:spLocks noGrp="1"/>
          </p:cNvSpPr>
          <p:nvPr>
            <p:ph type="ctrTitle"/>
          </p:nvPr>
        </p:nvSpPr>
        <p:spPr>
          <a:xfrm>
            <a:off x="247675" y="536195"/>
            <a:ext cx="12435840" cy="769441"/>
          </a:xfrm>
        </p:spPr>
        <p:txBody>
          <a:bodyPr lIns="0" tIns="0" rIns="0" bIns="0" anchor="b" anchorCtr="0">
            <a:spAutoFit/>
          </a:bodyPr>
          <a:lstStyle>
            <a:lvl1pPr algn="l">
              <a:defRPr sz="5000" b="1">
                <a:solidFill>
                  <a:schemeClr val="bg1"/>
                </a:solidFill>
              </a:defRPr>
            </a:lvl1pPr>
          </a:lstStyle>
          <a:p>
            <a:r>
              <a:rPr lang="en-US"/>
              <a:t>Click to edit Master title style</a:t>
            </a:r>
          </a:p>
        </p:txBody>
      </p:sp>
    </p:spTree>
    <p:extLst>
      <p:ext uri="{BB962C8B-B14F-4D97-AF65-F5344CB8AC3E}">
        <p14:creationId xmlns:p14="http://schemas.microsoft.com/office/powerpoint/2010/main" val="4275761131"/>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ree Pictures With Title">
    <p:spTree>
      <p:nvGrpSpPr>
        <p:cNvPr id="1" name=""/>
        <p:cNvGrpSpPr/>
        <p:nvPr/>
      </p:nvGrpSpPr>
      <p:grpSpPr>
        <a:xfrm>
          <a:off x="0" y="0"/>
          <a:ext cx="0" cy="0"/>
          <a:chOff x="0" y="0"/>
          <a:chExt cx="0" cy="0"/>
        </a:xfrm>
      </p:grpSpPr>
      <p:sp>
        <p:nvSpPr>
          <p:cNvPr id="9" name="Picture Placeholder 7"/>
          <p:cNvSpPr>
            <a:spLocks noGrp="1"/>
          </p:cNvSpPr>
          <p:nvPr>
            <p:ph type="pic" sz="quarter" idx="12" hasCustomPrompt="1"/>
          </p:nvPr>
        </p:nvSpPr>
        <p:spPr>
          <a:xfrm>
            <a:off x="4709325" y="1870773"/>
            <a:ext cx="5150791" cy="5162612"/>
          </a:xfrm>
          <a:prstGeom prst="rect">
            <a:avLst/>
          </a:prstGeom>
        </p:spPr>
        <p:txBody>
          <a:bodyPr>
            <a:normAutofit/>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sz="2400">
                <a:solidFill>
                  <a:schemeClr val="bg1">
                    <a:lumMod val="65000"/>
                  </a:schemeClr>
                </a:solidFill>
                <a:latin typeface="+mn-lt"/>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0" name="Picture Placeholder 7"/>
          <p:cNvSpPr>
            <a:spLocks noGrp="1"/>
          </p:cNvSpPr>
          <p:nvPr>
            <p:ph type="pic" sz="quarter" idx="13" hasCustomPrompt="1"/>
          </p:nvPr>
        </p:nvSpPr>
        <p:spPr>
          <a:xfrm>
            <a:off x="10296667" y="1870773"/>
            <a:ext cx="3869866" cy="5162612"/>
          </a:xfrm>
          <a:prstGeom prst="rect">
            <a:avLst/>
          </a:prstGeom>
        </p:spPr>
        <p:txBody>
          <a:bodyPr>
            <a:normAutofit/>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sz="2400">
                <a:solidFill>
                  <a:schemeClr val="bg1">
                    <a:lumMod val="65000"/>
                  </a:schemeClr>
                </a:solidFill>
                <a:latin typeface="+mn-lt"/>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2" name="Title 1"/>
          <p:cNvSpPr>
            <a:spLocks noGrp="1"/>
          </p:cNvSpPr>
          <p:nvPr>
            <p:ph type="title" hasCustomPrompt="1"/>
          </p:nvPr>
        </p:nvSpPr>
        <p:spPr/>
        <p:txBody>
          <a:bodyPr/>
          <a:lstStyle>
            <a:lvl1pPr>
              <a:defRPr>
                <a:latin typeface="+mj-lt"/>
              </a:defRPr>
            </a:lvl1pPr>
          </a:lstStyle>
          <a:p>
            <a:r>
              <a:rPr lang="en-US" dirty="0"/>
              <a:t>CLICK TO EDIT TITLE</a:t>
            </a:r>
          </a:p>
        </p:txBody>
      </p:sp>
      <p:sp>
        <p:nvSpPr>
          <p:cNvPr id="6" name="Slide Number Placeholder 5">
            <a:extLst>
              <a:ext uri="{FF2B5EF4-FFF2-40B4-BE49-F238E27FC236}">
                <a16:creationId xmlns:a16="http://schemas.microsoft.com/office/drawing/2014/main" id="{09DE8DF7-5E02-1A46-8F8F-7E735BA9F596}"/>
              </a:ext>
            </a:extLst>
          </p:cNvPr>
          <p:cNvSpPr>
            <a:spLocks noGrp="1"/>
          </p:cNvSpPr>
          <p:nvPr>
            <p:ph type="sldNum" sz="quarter" idx="15"/>
          </p:nvPr>
        </p:nvSpPr>
        <p:spPr/>
        <p:txBody>
          <a:bodyPr/>
          <a:lstStyle/>
          <a:p>
            <a:fld id="{383B7B7A-CDDA-7C44-B1B0-1F1E45567B3B}" type="slidenum">
              <a:rPr lang="en-US" smtClean="0"/>
              <a:pPr/>
              <a:t>‹#›</a:t>
            </a:fld>
            <a:endParaRPr lang="en-US"/>
          </a:p>
        </p:txBody>
      </p:sp>
      <p:sp>
        <p:nvSpPr>
          <p:cNvPr id="4" name="Picture Placeholder 3">
            <a:extLst>
              <a:ext uri="{FF2B5EF4-FFF2-40B4-BE49-F238E27FC236}">
                <a16:creationId xmlns:a16="http://schemas.microsoft.com/office/drawing/2014/main" id="{6FB7A6DA-4DC8-304B-B583-7CC4064FDF9A}"/>
              </a:ext>
            </a:extLst>
          </p:cNvPr>
          <p:cNvSpPr>
            <a:spLocks noGrp="1"/>
          </p:cNvSpPr>
          <p:nvPr>
            <p:ph type="pic" sz="quarter" idx="16" hasCustomPrompt="1"/>
          </p:nvPr>
        </p:nvSpPr>
        <p:spPr>
          <a:xfrm>
            <a:off x="457200" y="1870711"/>
            <a:ext cx="3869866" cy="5162550"/>
          </a:xfrm>
        </p:spPr>
        <p:txBody>
          <a:bodyPr>
            <a:normAutofit/>
          </a:bodyPr>
          <a:lstStyle>
            <a:lvl1pPr marL="342900" indent="-342900">
              <a:buFont typeface="Arial" panose="020B0604020202020204" pitchFamily="34" charset="0"/>
              <a:buChar char="•"/>
              <a:defRPr sz="2400">
                <a:solidFill>
                  <a:schemeClr val="bg1">
                    <a:lumMod val="65000"/>
                  </a:schemeClr>
                </a:solidFill>
                <a:latin typeface="+mn-lt"/>
              </a:defRPr>
            </a:lvl1pPr>
          </a:lstStyle>
          <a:p>
            <a:r>
              <a:rPr lang="en-US" dirty="0"/>
              <a:t>Click Icon to add picture</a:t>
            </a:r>
          </a:p>
        </p:txBody>
      </p:sp>
    </p:spTree>
    <p:extLst>
      <p:ext uri="{BB962C8B-B14F-4D97-AF65-F5344CB8AC3E}">
        <p14:creationId xmlns:p14="http://schemas.microsoft.com/office/powerpoint/2010/main" val="32341577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ree Pictures With captions and Title">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402907" y="1870774"/>
            <a:ext cx="3869866" cy="4856813"/>
          </a:xfrm>
          <a:prstGeom prst="rect">
            <a:avLst/>
          </a:prstGeom>
        </p:spPr>
        <p:txBody>
          <a:bodyPr>
            <a:normAutofit/>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sz="2400">
                <a:solidFill>
                  <a:schemeClr val="bg1">
                    <a:lumMod val="65000"/>
                  </a:schemeClr>
                </a:solidFill>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9" name="Picture Placeholder 7"/>
          <p:cNvSpPr>
            <a:spLocks noGrp="1"/>
          </p:cNvSpPr>
          <p:nvPr>
            <p:ph type="pic" sz="quarter" idx="12" hasCustomPrompt="1"/>
          </p:nvPr>
        </p:nvSpPr>
        <p:spPr>
          <a:xfrm>
            <a:off x="4709325" y="1870774"/>
            <a:ext cx="5150791" cy="4856813"/>
          </a:xfrm>
          <a:prstGeom prst="rect">
            <a:avLst/>
          </a:prstGeom>
        </p:spPr>
        <p:txBody>
          <a:bodyPr>
            <a:normAutofit/>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sz="2400">
                <a:solidFill>
                  <a:schemeClr val="bg1">
                    <a:lumMod val="65000"/>
                  </a:schemeClr>
                </a:solidFill>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0" name="Picture Placeholder 7"/>
          <p:cNvSpPr>
            <a:spLocks noGrp="1"/>
          </p:cNvSpPr>
          <p:nvPr>
            <p:ph type="pic" sz="quarter" idx="13" hasCustomPrompt="1"/>
          </p:nvPr>
        </p:nvSpPr>
        <p:spPr>
          <a:xfrm>
            <a:off x="10296667" y="1870774"/>
            <a:ext cx="3869866" cy="4856813"/>
          </a:xfrm>
          <a:prstGeom prst="rect">
            <a:avLst/>
          </a:prstGeom>
        </p:spPr>
        <p:txBody>
          <a:bodyPr>
            <a:normAutofit/>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sz="2400">
                <a:solidFill>
                  <a:schemeClr val="bg1">
                    <a:lumMod val="65000"/>
                  </a:schemeClr>
                </a:solidFill>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 name="Title 1"/>
          <p:cNvSpPr>
            <a:spLocks noGrp="1"/>
          </p:cNvSpPr>
          <p:nvPr>
            <p:ph type="title" hasCustomPrompt="1"/>
          </p:nvPr>
        </p:nvSpPr>
        <p:spPr/>
        <p:txBody>
          <a:bodyPr/>
          <a:lstStyle/>
          <a:p>
            <a:r>
              <a:rPr lang="en-US"/>
              <a:t>CLICK TO EDIT TITLE</a:t>
            </a:r>
          </a:p>
        </p:txBody>
      </p:sp>
      <p:sp>
        <p:nvSpPr>
          <p:cNvPr id="6" name="Slide Number Placeholder 5">
            <a:extLst>
              <a:ext uri="{FF2B5EF4-FFF2-40B4-BE49-F238E27FC236}">
                <a16:creationId xmlns:a16="http://schemas.microsoft.com/office/drawing/2014/main" id="{09DE8DF7-5E02-1A46-8F8F-7E735BA9F596}"/>
              </a:ext>
            </a:extLst>
          </p:cNvPr>
          <p:cNvSpPr>
            <a:spLocks noGrp="1"/>
          </p:cNvSpPr>
          <p:nvPr>
            <p:ph type="sldNum" sz="quarter" idx="15"/>
          </p:nvPr>
        </p:nvSpPr>
        <p:spPr/>
        <p:txBody>
          <a:bodyPr/>
          <a:lstStyle/>
          <a:p>
            <a:fld id="{383B7B7A-CDDA-7C44-B1B0-1F1E45567B3B}" type="slidenum">
              <a:rPr lang="en-US" smtClean="0"/>
              <a:pPr/>
              <a:t>‹#›</a:t>
            </a:fld>
            <a:endParaRPr lang="en-US"/>
          </a:p>
        </p:txBody>
      </p:sp>
      <p:sp>
        <p:nvSpPr>
          <p:cNvPr id="11" name="Text Placeholder 3">
            <a:extLst>
              <a:ext uri="{FF2B5EF4-FFF2-40B4-BE49-F238E27FC236}">
                <a16:creationId xmlns:a16="http://schemas.microsoft.com/office/drawing/2014/main" id="{9A387CA8-2BFC-514C-8463-0244B7A2006D}"/>
              </a:ext>
            </a:extLst>
          </p:cNvPr>
          <p:cNvSpPr>
            <a:spLocks noGrp="1"/>
          </p:cNvSpPr>
          <p:nvPr>
            <p:ph type="body" sz="quarter" idx="16" hasCustomPrompt="1"/>
          </p:nvPr>
        </p:nvSpPr>
        <p:spPr>
          <a:xfrm>
            <a:off x="402907" y="6728460"/>
            <a:ext cx="3869866" cy="467755"/>
          </a:xfrm>
          <a:prstGeom prst="rect">
            <a:avLst/>
          </a:prstGeom>
        </p:spPr>
        <p:txBody>
          <a:bodyPr>
            <a:normAutofit/>
          </a:bodyPr>
          <a:lstStyle>
            <a:lvl1pPr marL="0" indent="0" algn="l">
              <a:buNone/>
              <a:defRPr sz="1920" i="1">
                <a:solidFill>
                  <a:schemeClr val="bg1">
                    <a:lumMod val="65000"/>
                  </a:schemeClr>
                </a:solidFill>
              </a:defRPr>
            </a:lvl1pPr>
          </a:lstStyle>
          <a:p>
            <a:pPr lvl="0"/>
            <a:r>
              <a:rPr lang="en-US"/>
              <a:t>Click to Edit Photo Caption</a:t>
            </a:r>
          </a:p>
        </p:txBody>
      </p:sp>
      <p:sp>
        <p:nvSpPr>
          <p:cNvPr id="12" name="Text Placeholder 3">
            <a:extLst>
              <a:ext uri="{FF2B5EF4-FFF2-40B4-BE49-F238E27FC236}">
                <a16:creationId xmlns:a16="http://schemas.microsoft.com/office/drawing/2014/main" id="{19CD173F-9443-154B-A211-586A9B01DF30}"/>
              </a:ext>
            </a:extLst>
          </p:cNvPr>
          <p:cNvSpPr>
            <a:spLocks noGrp="1"/>
          </p:cNvSpPr>
          <p:nvPr>
            <p:ph type="body" sz="quarter" idx="17" hasCustomPrompt="1"/>
          </p:nvPr>
        </p:nvSpPr>
        <p:spPr>
          <a:xfrm>
            <a:off x="4709325" y="6728460"/>
            <a:ext cx="5150791" cy="467755"/>
          </a:xfrm>
          <a:prstGeom prst="rect">
            <a:avLst/>
          </a:prstGeom>
        </p:spPr>
        <p:txBody>
          <a:bodyPr>
            <a:normAutofit/>
          </a:bodyPr>
          <a:lstStyle>
            <a:lvl1pPr marL="0" indent="0" algn="l">
              <a:buNone/>
              <a:defRPr sz="1920" i="1">
                <a:solidFill>
                  <a:schemeClr val="bg1">
                    <a:lumMod val="65000"/>
                  </a:schemeClr>
                </a:solidFill>
              </a:defRPr>
            </a:lvl1pPr>
          </a:lstStyle>
          <a:p>
            <a:pPr lvl="0"/>
            <a:r>
              <a:rPr lang="en-US"/>
              <a:t>Click to Edit Photo Caption</a:t>
            </a:r>
          </a:p>
        </p:txBody>
      </p:sp>
      <p:sp>
        <p:nvSpPr>
          <p:cNvPr id="13" name="Text Placeholder 3">
            <a:extLst>
              <a:ext uri="{FF2B5EF4-FFF2-40B4-BE49-F238E27FC236}">
                <a16:creationId xmlns:a16="http://schemas.microsoft.com/office/drawing/2014/main" id="{43393AB0-90E1-EB4C-9F92-469ECB0E4C7B}"/>
              </a:ext>
            </a:extLst>
          </p:cNvPr>
          <p:cNvSpPr>
            <a:spLocks noGrp="1"/>
          </p:cNvSpPr>
          <p:nvPr>
            <p:ph type="body" sz="quarter" idx="18" hasCustomPrompt="1"/>
          </p:nvPr>
        </p:nvSpPr>
        <p:spPr>
          <a:xfrm>
            <a:off x="10296667" y="6728460"/>
            <a:ext cx="3869866" cy="467755"/>
          </a:xfrm>
          <a:prstGeom prst="rect">
            <a:avLst/>
          </a:prstGeom>
        </p:spPr>
        <p:txBody>
          <a:bodyPr>
            <a:normAutofit/>
          </a:bodyPr>
          <a:lstStyle>
            <a:lvl1pPr marL="0" indent="0" algn="l">
              <a:buNone/>
              <a:defRPr sz="1920" i="1">
                <a:solidFill>
                  <a:schemeClr val="bg1">
                    <a:lumMod val="65000"/>
                  </a:schemeClr>
                </a:solidFill>
              </a:defRPr>
            </a:lvl1pPr>
          </a:lstStyle>
          <a:p>
            <a:pPr lvl="0"/>
            <a:r>
              <a:rPr lang="en-US"/>
              <a:t>Click to Edit Photo Caption</a:t>
            </a:r>
          </a:p>
        </p:txBody>
      </p:sp>
    </p:spTree>
    <p:extLst>
      <p:ext uri="{BB962C8B-B14F-4D97-AF65-F5344CB8AC3E}">
        <p14:creationId xmlns:p14="http://schemas.microsoft.com/office/powerpoint/2010/main" val="14334745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our Pictures With Title">
    <p:spTree>
      <p:nvGrpSpPr>
        <p:cNvPr id="1" name=""/>
        <p:cNvGrpSpPr/>
        <p:nvPr/>
      </p:nvGrpSpPr>
      <p:grpSpPr>
        <a:xfrm>
          <a:off x="0" y="0"/>
          <a:ext cx="0" cy="0"/>
          <a:chOff x="0" y="0"/>
          <a:chExt cx="0" cy="0"/>
        </a:xfrm>
      </p:grpSpPr>
      <p:sp>
        <p:nvSpPr>
          <p:cNvPr id="9" name="Picture Placeholder 8"/>
          <p:cNvSpPr>
            <a:spLocks noGrp="1"/>
          </p:cNvSpPr>
          <p:nvPr>
            <p:ph type="pic" sz="quarter" idx="11" hasCustomPrompt="1"/>
          </p:nvPr>
        </p:nvSpPr>
        <p:spPr>
          <a:xfrm>
            <a:off x="402908" y="1960716"/>
            <a:ext cx="3131821" cy="4995857"/>
          </a:xfrm>
          <a:prstGeom prst="rect">
            <a:avLst/>
          </a:prstGeom>
        </p:spPr>
        <p:txBody>
          <a:bodyPr>
            <a:normAutofit/>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sz="2400">
                <a:solidFill>
                  <a:schemeClr val="bg1">
                    <a:lumMod val="65000"/>
                  </a:schemeClr>
                </a:solidFill>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0" name="Picture Placeholder 8"/>
          <p:cNvSpPr>
            <a:spLocks noGrp="1"/>
          </p:cNvSpPr>
          <p:nvPr>
            <p:ph type="pic" sz="quarter" idx="12" hasCustomPrompt="1"/>
          </p:nvPr>
        </p:nvSpPr>
        <p:spPr>
          <a:xfrm>
            <a:off x="3967164" y="1960716"/>
            <a:ext cx="3131821" cy="4995857"/>
          </a:xfrm>
          <a:prstGeom prst="rect">
            <a:avLst/>
          </a:prstGeom>
        </p:spPr>
        <p:txBody>
          <a:bodyPr>
            <a:normAutofit/>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sz="2400">
                <a:solidFill>
                  <a:schemeClr val="bg1">
                    <a:lumMod val="65000"/>
                  </a:schemeClr>
                </a:solidFill>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1" name="Picture Placeholder 8"/>
          <p:cNvSpPr>
            <a:spLocks noGrp="1"/>
          </p:cNvSpPr>
          <p:nvPr>
            <p:ph type="pic" sz="quarter" idx="13" hasCustomPrompt="1"/>
          </p:nvPr>
        </p:nvSpPr>
        <p:spPr>
          <a:xfrm>
            <a:off x="7531419" y="1960716"/>
            <a:ext cx="3131821" cy="4995857"/>
          </a:xfrm>
          <a:prstGeom prst="rect">
            <a:avLst/>
          </a:prstGeom>
        </p:spPr>
        <p:txBody>
          <a:bodyPr>
            <a:normAutofit/>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sz="2400">
                <a:solidFill>
                  <a:schemeClr val="bg1">
                    <a:lumMod val="65000"/>
                  </a:schemeClr>
                </a:solidFill>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2" name="Picture Placeholder 8"/>
          <p:cNvSpPr>
            <a:spLocks noGrp="1"/>
          </p:cNvSpPr>
          <p:nvPr>
            <p:ph type="pic" sz="quarter" idx="14" hasCustomPrompt="1"/>
          </p:nvPr>
        </p:nvSpPr>
        <p:spPr>
          <a:xfrm>
            <a:off x="11095675" y="1960716"/>
            <a:ext cx="3131821" cy="4995857"/>
          </a:xfrm>
          <a:prstGeom prst="rect">
            <a:avLst/>
          </a:prstGeom>
        </p:spPr>
        <p:txBody>
          <a:bodyPr>
            <a:normAutofit/>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sz="2400">
                <a:solidFill>
                  <a:schemeClr val="bg1">
                    <a:lumMod val="65000"/>
                  </a:schemeClr>
                </a:solidFill>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 name="Title 1"/>
          <p:cNvSpPr>
            <a:spLocks noGrp="1"/>
          </p:cNvSpPr>
          <p:nvPr>
            <p:ph type="title" hasCustomPrompt="1"/>
          </p:nvPr>
        </p:nvSpPr>
        <p:spPr/>
        <p:txBody>
          <a:bodyPr/>
          <a:lstStyle/>
          <a:p>
            <a:r>
              <a:rPr lang="en-US"/>
              <a:t>CLICK TO EDIT TITLE</a:t>
            </a:r>
          </a:p>
        </p:txBody>
      </p:sp>
      <p:sp>
        <p:nvSpPr>
          <p:cNvPr id="6" name="Slide Number Placeholder 5">
            <a:extLst>
              <a:ext uri="{FF2B5EF4-FFF2-40B4-BE49-F238E27FC236}">
                <a16:creationId xmlns:a16="http://schemas.microsoft.com/office/drawing/2014/main" id="{239ABB85-8254-264A-ADC9-F329B2CAF9E7}"/>
              </a:ext>
            </a:extLst>
          </p:cNvPr>
          <p:cNvSpPr>
            <a:spLocks noGrp="1"/>
          </p:cNvSpPr>
          <p:nvPr>
            <p:ph type="sldNum" sz="quarter" idx="16"/>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10699151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ix Picture Gallery">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402907" y="2028826"/>
            <a:ext cx="3869866" cy="2342843"/>
          </a:xfrm>
          <a:prstGeom prst="rect">
            <a:avLst/>
          </a:prstGeom>
        </p:spPr>
        <p:txBody>
          <a:bodyPr>
            <a:normAutofit/>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sz="2400">
                <a:solidFill>
                  <a:schemeClr val="bg1">
                    <a:lumMod val="65000"/>
                  </a:schemeClr>
                </a:solidFill>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9" name="Picture Placeholder 7"/>
          <p:cNvSpPr>
            <a:spLocks noGrp="1"/>
          </p:cNvSpPr>
          <p:nvPr>
            <p:ph type="pic" sz="quarter" idx="12" hasCustomPrompt="1"/>
          </p:nvPr>
        </p:nvSpPr>
        <p:spPr>
          <a:xfrm>
            <a:off x="4709325" y="2028826"/>
            <a:ext cx="5150791" cy="2342843"/>
          </a:xfrm>
          <a:prstGeom prst="rect">
            <a:avLst/>
          </a:prstGeom>
        </p:spPr>
        <p:txBody>
          <a:bodyPr>
            <a:normAutofit/>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sz="2400">
                <a:solidFill>
                  <a:schemeClr val="bg1">
                    <a:lumMod val="65000"/>
                  </a:schemeClr>
                </a:solidFill>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0" name="Picture Placeholder 7"/>
          <p:cNvSpPr>
            <a:spLocks noGrp="1"/>
          </p:cNvSpPr>
          <p:nvPr>
            <p:ph type="pic" sz="quarter" idx="13" hasCustomPrompt="1"/>
          </p:nvPr>
        </p:nvSpPr>
        <p:spPr>
          <a:xfrm>
            <a:off x="10296667" y="2028826"/>
            <a:ext cx="3869866" cy="2342843"/>
          </a:xfrm>
          <a:prstGeom prst="rect">
            <a:avLst/>
          </a:prstGeom>
        </p:spPr>
        <p:txBody>
          <a:bodyPr>
            <a:normAutofit/>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sz="2400">
                <a:solidFill>
                  <a:schemeClr val="bg1">
                    <a:lumMod val="65000"/>
                  </a:schemeClr>
                </a:solidFill>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 name="Title 1"/>
          <p:cNvSpPr>
            <a:spLocks noGrp="1"/>
          </p:cNvSpPr>
          <p:nvPr>
            <p:ph type="title" hasCustomPrompt="1"/>
          </p:nvPr>
        </p:nvSpPr>
        <p:spPr/>
        <p:txBody>
          <a:bodyPr/>
          <a:lstStyle/>
          <a:p>
            <a:r>
              <a:rPr lang="en-US" dirty="0"/>
              <a:t>CLICK TO EDIT TITLE</a:t>
            </a:r>
          </a:p>
        </p:txBody>
      </p:sp>
      <p:sp>
        <p:nvSpPr>
          <p:cNvPr id="7" name="Picture Placeholder 7">
            <a:extLst>
              <a:ext uri="{FF2B5EF4-FFF2-40B4-BE49-F238E27FC236}">
                <a16:creationId xmlns:a16="http://schemas.microsoft.com/office/drawing/2014/main" id="{E10DC94B-F063-2243-A82D-16ADBAF8AD50}"/>
              </a:ext>
            </a:extLst>
          </p:cNvPr>
          <p:cNvSpPr>
            <a:spLocks noGrp="1"/>
          </p:cNvSpPr>
          <p:nvPr>
            <p:ph type="pic" sz="quarter" idx="14" hasCustomPrompt="1"/>
          </p:nvPr>
        </p:nvSpPr>
        <p:spPr>
          <a:xfrm>
            <a:off x="402909" y="4715339"/>
            <a:ext cx="5150791" cy="2342843"/>
          </a:xfrm>
          <a:prstGeom prst="rect">
            <a:avLst/>
          </a:prstGeom>
        </p:spPr>
        <p:txBody>
          <a:bodyPr>
            <a:normAutofit/>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sz="2400">
                <a:solidFill>
                  <a:schemeClr val="bg1">
                    <a:lumMod val="65000"/>
                  </a:schemeClr>
                </a:solidFill>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2" name="Picture Placeholder 7">
            <a:extLst>
              <a:ext uri="{FF2B5EF4-FFF2-40B4-BE49-F238E27FC236}">
                <a16:creationId xmlns:a16="http://schemas.microsoft.com/office/drawing/2014/main" id="{DDAF7424-F60C-6A47-AB76-59580353DE81}"/>
              </a:ext>
            </a:extLst>
          </p:cNvPr>
          <p:cNvSpPr>
            <a:spLocks noGrp="1"/>
          </p:cNvSpPr>
          <p:nvPr>
            <p:ph type="pic" sz="quarter" idx="15" hasCustomPrompt="1"/>
          </p:nvPr>
        </p:nvSpPr>
        <p:spPr>
          <a:xfrm>
            <a:off x="5990250" y="4715339"/>
            <a:ext cx="3869866" cy="2342843"/>
          </a:xfrm>
          <a:prstGeom prst="rect">
            <a:avLst/>
          </a:prstGeom>
        </p:spPr>
        <p:txBody>
          <a:bodyPr>
            <a:normAutofit/>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sz="2400">
                <a:solidFill>
                  <a:schemeClr val="bg1">
                    <a:lumMod val="65000"/>
                  </a:schemeClr>
                </a:solidFill>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3" name="Picture Placeholder 7">
            <a:extLst>
              <a:ext uri="{FF2B5EF4-FFF2-40B4-BE49-F238E27FC236}">
                <a16:creationId xmlns:a16="http://schemas.microsoft.com/office/drawing/2014/main" id="{49621BFD-9F1D-1E4A-A859-9E916E1EF074}"/>
              </a:ext>
            </a:extLst>
          </p:cNvPr>
          <p:cNvSpPr>
            <a:spLocks noGrp="1"/>
          </p:cNvSpPr>
          <p:nvPr>
            <p:ph type="pic" sz="quarter" idx="16" hasCustomPrompt="1"/>
          </p:nvPr>
        </p:nvSpPr>
        <p:spPr>
          <a:xfrm>
            <a:off x="10296666" y="4715339"/>
            <a:ext cx="3869866" cy="2342843"/>
          </a:xfrm>
          <a:prstGeom prst="rect">
            <a:avLst/>
          </a:prstGeom>
        </p:spPr>
        <p:txBody>
          <a:bodyPr>
            <a:normAutofit/>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sz="2400">
                <a:solidFill>
                  <a:schemeClr val="bg1">
                    <a:lumMod val="65000"/>
                  </a:schemeClr>
                </a:solidFill>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1" name="Slide Number Placeholder 20">
            <a:extLst>
              <a:ext uri="{FF2B5EF4-FFF2-40B4-BE49-F238E27FC236}">
                <a16:creationId xmlns:a16="http://schemas.microsoft.com/office/drawing/2014/main" id="{ABA7123A-ECE0-244E-9B1F-9369CDAA40B4}"/>
              </a:ext>
            </a:extLst>
          </p:cNvPr>
          <p:cNvSpPr>
            <a:spLocks noGrp="1"/>
          </p:cNvSpPr>
          <p:nvPr>
            <p:ph type="sldNum" sz="quarter" idx="18"/>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34780180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ull Slide Image With Footer">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4630400" cy="8229600"/>
          </a:xfrm>
          <a:prstGeom prst="rect">
            <a:avLst/>
          </a:prstGeom>
        </p:spPr>
        <p:txBody>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solidFill>
                  <a:schemeClr val="bg1">
                    <a:lumMod val="65000"/>
                  </a:schemeClr>
                </a:solidFill>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2" name="Slide Number Placeholder 11">
            <a:extLst>
              <a:ext uri="{FF2B5EF4-FFF2-40B4-BE49-F238E27FC236}">
                <a16:creationId xmlns:a16="http://schemas.microsoft.com/office/drawing/2014/main" id="{34867995-5DA7-0E46-92C1-17D3FB360190}"/>
              </a:ext>
            </a:extLst>
          </p:cNvPr>
          <p:cNvSpPr>
            <a:spLocks noGrp="1"/>
          </p:cNvSpPr>
          <p:nvPr>
            <p:ph type="sldNum" sz="quarter" idx="12"/>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30312164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Full Slide Image No Footer">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4630400" cy="8229600"/>
          </a:xfrm>
          <a:prstGeom prst="rect">
            <a:avLst/>
          </a:prstGeom>
        </p:spPr>
        <p:txBody>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solidFill>
                  <a:schemeClr val="bg1">
                    <a:lumMod val="65000"/>
                  </a:schemeClr>
                </a:solidFill>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a:t>Click Icon to add picture</a:t>
            </a:r>
          </a:p>
          <a:p>
            <a:endParaRPr lang="en-US"/>
          </a:p>
        </p:txBody>
      </p:sp>
    </p:spTree>
    <p:extLst>
      <p:ext uri="{BB962C8B-B14F-4D97-AF65-F5344CB8AC3E}">
        <p14:creationId xmlns:p14="http://schemas.microsoft.com/office/powerpoint/2010/main" val="35102488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Questions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6048432"/>
            <a:ext cx="14630400" cy="2181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1" name="TextBox 10">
            <a:extLst>
              <a:ext uri="{FF2B5EF4-FFF2-40B4-BE49-F238E27FC236}">
                <a16:creationId xmlns:a16="http://schemas.microsoft.com/office/drawing/2014/main" id="{8EE42633-3F03-C648-8455-266D21A2E86C}"/>
              </a:ext>
            </a:extLst>
          </p:cNvPr>
          <p:cNvSpPr txBox="1"/>
          <p:nvPr userDrawn="1"/>
        </p:nvSpPr>
        <p:spPr>
          <a:xfrm>
            <a:off x="4655385" y="3900648"/>
            <a:ext cx="5319631" cy="424732"/>
          </a:xfrm>
          <a:prstGeom prst="rect">
            <a:avLst/>
          </a:prstGeom>
          <a:noFill/>
        </p:spPr>
        <p:txBody>
          <a:bodyPr wrap="square" rtlCol="0">
            <a:spAutoFit/>
          </a:bodyPr>
          <a:lstStyle/>
          <a:p>
            <a:pPr algn="ctr"/>
            <a:r>
              <a:rPr lang="en-US" sz="2160" b="0" dirty="0">
                <a:solidFill>
                  <a:srgbClr val="002060"/>
                </a:solidFill>
                <a:latin typeface="+mn-lt"/>
                <a:ea typeface="Open Sans" panose="020B0606030504020204" pitchFamily="34" charset="0"/>
                <a:cs typeface="Open Sans" panose="020B0606030504020204" pitchFamily="34" charset="0"/>
              </a:rPr>
              <a:t>OHIO.ORG</a:t>
            </a:r>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3039292" y="2181168"/>
            <a:ext cx="8551817" cy="1311128"/>
          </a:xfrm>
          <a:prstGeom prst="rect">
            <a:avLst/>
          </a:prstGeom>
          <a:noFill/>
        </p:spPr>
        <p:txBody>
          <a:bodyPr wrap="square" rtlCol="0">
            <a:spAutoFit/>
          </a:bodyPr>
          <a:lstStyle/>
          <a:p>
            <a:pPr algn="ctr"/>
            <a:r>
              <a:rPr lang="en-US" sz="7920" b="1" dirty="0">
                <a:solidFill>
                  <a:srgbClr val="002060"/>
                </a:solidFill>
                <a:latin typeface="+mj-lt"/>
              </a:rPr>
              <a:t>QUESTIONS?</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5373189" y="3632683"/>
            <a:ext cx="3884023"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F28F073-E9E1-7EEC-F3B0-17308C484DA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843118" y="6455276"/>
            <a:ext cx="2525045" cy="1202339"/>
          </a:xfrm>
          <a:prstGeom prst="rect">
            <a:avLst/>
          </a:prstGeom>
        </p:spPr>
      </p:pic>
    </p:spTree>
    <p:extLst>
      <p:ext uri="{BB962C8B-B14F-4D97-AF65-F5344CB8AC3E}">
        <p14:creationId xmlns:p14="http://schemas.microsoft.com/office/powerpoint/2010/main" val="42712937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Questions D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6048432"/>
            <a:ext cx="14630400" cy="2181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1" name="TextBox 10">
            <a:extLst>
              <a:ext uri="{FF2B5EF4-FFF2-40B4-BE49-F238E27FC236}">
                <a16:creationId xmlns:a16="http://schemas.microsoft.com/office/drawing/2014/main" id="{8EE42633-3F03-C648-8455-266D21A2E86C}"/>
              </a:ext>
            </a:extLst>
          </p:cNvPr>
          <p:cNvSpPr txBox="1"/>
          <p:nvPr userDrawn="1"/>
        </p:nvSpPr>
        <p:spPr>
          <a:xfrm>
            <a:off x="4655385" y="3900648"/>
            <a:ext cx="5319631" cy="424732"/>
          </a:xfrm>
          <a:prstGeom prst="rect">
            <a:avLst/>
          </a:prstGeom>
          <a:noFill/>
        </p:spPr>
        <p:txBody>
          <a:bodyPr wrap="square" rtlCol="0">
            <a:spAutoFit/>
          </a:bodyPr>
          <a:lstStyle/>
          <a:p>
            <a:pPr algn="ctr"/>
            <a:r>
              <a:rPr lang="en-US" sz="2160" b="0" dirty="0">
                <a:solidFill>
                  <a:srgbClr val="002060"/>
                </a:solidFill>
                <a:latin typeface="+mn-lt"/>
                <a:ea typeface="Open Sans" panose="020B0606030504020204" pitchFamily="34" charset="0"/>
                <a:cs typeface="Open Sans" panose="020B0606030504020204" pitchFamily="34" charset="0"/>
              </a:rPr>
              <a:t>EDUCATION.OHIO.GOV</a:t>
            </a:r>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3039292" y="2181168"/>
            <a:ext cx="8551817" cy="1311128"/>
          </a:xfrm>
          <a:prstGeom prst="rect">
            <a:avLst/>
          </a:prstGeom>
          <a:noFill/>
        </p:spPr>
        <p:txBody>
          <a:bodyPr wrap="square" rtlCol="0">
            <a:spAutoFit/>
          </a:bodyPr>
          <a:lstStyle/>
          <a:p>
            <a:pPr algn="ctr"/>
            <a:r>
              <a:rPr lang="en-US" sz="7920" b="1" dirty="0">
                <a:solidFill>
                  <a:srgbClr val="002060"/>
                </a:solidFill>
                <a:latin typeface="+mj-lt"/>
              </a:rPr>
              <a:t>QUESTIONS?</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5373189" y="3632683"/>
            <a:ext cx="3884023"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F28F073-E9E1-7EEC-F3B0-17308C484DA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843117" y="6710633"/>
            <a:ext cx="3287634" cy="901751"/>
          </a:xfrm>
          <a:prstGeom prst="rect">
            <a:avLst/>
          </a:prstGeom>
        </p:spPr>
      </p:pic>
    </p:spTree>
    <p:extLst>
      <p:ext uri="{BB962C8B-B14F-4D97-AF65-F5344CB8AC3E}">
        <p14:creationId xmlns:p14="http://schemas.microsoft.com/office/powerpoint/2010/main" val="22818919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ank You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6048432"/>
            <a:ext cx="14630400" cy="2181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1" name="TextBox 10">
            <a:extLst>
              <a:ext uri="{FF2B5EF4-FFF2-40B4-BE49-F238E27FC236}">
                <a16:creationId xmlns:a16="http://schemas.microsoft.com/office/drawing/2014/main" id="{8EE42633-3F03-C648-8455-266D21A2E86C}"/>
              </a:ext>
            </a:extLst>
          </p:cNvPr>
          <p:cNvSpPr txBox="1"/>
          <p:nvPr userDrawn="1"/>
        </p:nvSpPr>
        <p:spPr>
          <a:xfrm>
            <a:off x="4655385" y="3893201"/>
            <a:ext cx="5319631" cy="424732"/>
          </a:xfrm>
          <a:prstGeom prst="rect">
            <a:avLst/>
          </a:prstGeom>
          <a:noFill/>
        </p:spPr>
        <p:txBody>
          <a:bodyPr wrap="square" rtlCol="0">
            <a:spAutoFit/>
          </a:bodyPr>
          <a:lstStyle/>
          <a:p>
            <a:pPr algn="ctr"/>
            <a:r>
              <a:rPr lang="en-US" sz="2160" b="0" dirty="0">
                <a:solidFill>
                  <a:srgbClr val="002060"/>
                </a:solidFill>
                <a:latin typeface="+mn-lt"/>
                <a:ea typeface="Open Sans" panose="020B0606030504020204" pitchFamily="34" charset="0"/>
                <a:cs typeface="Open Sans" panose="020B0606030504020204" pitchFamily="34" charset="0"/>
              </a:rPr>
              <a:t>OHIO.ORG</a:t>
            </a:r>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3039292" y="2181168"/>
            <a:ext cx="8551817" cy="1311128"/>
          </a:xfrm>
          <a:prstGeom prst="rect">
            <a:avLst/>
          </a:prstGeom>
          <a:noFill/>
        </p:spPr>
        <p:txBody>
          <a:bodyPr wrap="square" rtlCol="0">
            <a:spAutoFit/>
          </a:bodyPr>
          <a:lstStyle/>
          <a:p>
            <a:pPr algn="ctr"/>
            <a:r>
              <a:rPr lang="en-US" sz="7920" b="1" dirty="0">
                <a:solidFill>
                  <a:srgbClr val="002060"/>
                </a:solidFill>
                <a:latin typeface="+mj-lt"/>
              </a:rPr>
              <a:t>THANK YOU</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5373189" y="3632683"/>
            <a:ext cx="3884023"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F28F073-E9E1-7EEC-F3B0-17308C484DA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843118" y="6455276"/>
            <a:ext cx="2525045" cy="1202339"/>
          </a:xfrm>
          <a:prstGeom prst="rect">
            <a:avLst/>
          </a:prstGeom>
        </p:spPr>
      </p:pic>
    </p:spTree>
    <p:extLst>
      <p:ext uri="{BB962C8B-B14F-4D97-AF65-F5344CB8AC3E}">
        <p14:creationId xmlns:p14="http://schemas.microsoft.com/office/powerpoint/2010/main" val="6766162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ank You D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6048432"/>
            <a:ext cx="14630400" cy="2181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1" name="TextBox 10">
            <a:extLst>
              <a:ext uri="{FF2B5EF4-FFF2-40B4-BE49-F238E27FC236}">
                <a16:creationId xmlns:a16="http://schemas.microsoft.com/office/drawing/2014/main" id="{8EE42633-3F03-C648-8455-266D21A2E86C}"/>
              </a:ext>
            </a:extLst>
          </p:cNvPr>
          <p:cNvSpPr txBox="1"/>
          <p:nvPr userDrawn="1"/>
        </p:nvSpPr>
        <p:spPr>
          <a:xfrm>
            <a:off x="4644301" y="3893201"/>
            <a:ext cx="5319631" cy="424732"/>
          </a:xfrm>
          <a:prstGeom prst="rect">
            <a:avLst/>
          </a:prstGeom>
          <a:noFill/>
        </p:spPr>
        <p:txBody>
          <a:bodyPr wrap="square" rtlCol="0">
            <a:spAutoFit/>
          </a:bodyPr>
          <a:lstStyle/>
          <a:p>
            <a:pPr algn="ctr"/>
            <a:r>
              <a:rPr lang="en-US" sz="2160" b="0" dirty="0">
                <a:solidFill>
                  <a:srgbClr val="002060"/>
                </a:solidFill>
                <a:latin typeface="+mn-lt"/>
                <a:ea typeface="Open Sans" panose="020B0606030504020204" pitchFamily="34" charset="0"/>
                <a:cs typeface="Open Sans" panose="020B0606030504020204" pitchFamily="34" charset="0"/>
              </a:rPr>
              <a:t>EDUCATION.OHIO.GOV</a:t>
            </a:r>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3039292" y="2181168"/>
            <a:ext cx="8551817" cy="1311128"/>
          </a:xfrm>
          <a:prstGeom prst="rect">
            <a:avLst/>
          </a:prstGeom>
          <a:noFill/>
        </p:spPr>
        <p:txBody>
          <a:bodyPr wrap="square" rtlCol="0">
            <a:spAutoFit/>
          </a:bodyPr>
          <a:lstStyle/>
          <a:p>
            <a:pPr algn="ctr"/>
            <a:r>
              <a:rPr lang="en-US" sz="7920" b="1" dirty="0">
                <a:solidFill>
                  <a:srgbClr val="002060"/>
                </a:solidFill>
                <a:latin typeface="+mj-lt"/>
              </a:rPr>
              <a:t>THANK YOU</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5373189" y="3632683"/>
            <a:ext cx="3884023"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F28F073-E9E1-7EEC-F3B0-17308C484DA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843118" y="6710737"/>
            <a:ext cx="3145711" cy="862823"/>
          </a:xfrm>
          <a:prstGeom prst="rect">
            <a:avLst/>
          </a:prstGeom>
        </p:spPr>
      </p:pic>
    </p:spTree>
    <p:extLst>
      <p:ext uri="{BB962C8B-B14F-4D97-AF65-F5344CB8AC3E}">
        <p14:creationId xmlns:p14="http://schemas.microsoft.com/office/powerpoint/2010/main" val="1606375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8958F0-E22B-4844-AC19-7C0D6F37506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578" y="1"/>
            <a:ext cx="14637978" cy="8233862"/>
          </a:xfrm>
          <a:prstGeom prst="rect">
            <a:avLst/>
          </a:prstGeom>
        </p:spPr>
      </p:pic>
      <p:sp>
        <p:nvSpPr>
          <p:cNvPr id="2" name="Title 1"/>
          <p:cNvSpPr>
            <a:spLocks noGrp="1"/>
          </p:cNvSpPr>
          <p:nvPr>
            <p:ph type="title"/>
          </p:nvPr>
        </p:nvSpPr>
        <p:spPr>
          <a:xfrm>
            <a:off x="731520" y="548643"/>
            <a:ext cx="13167360" cy="769441"/>
          </a:xfrm>
        </p:spPr>
        <p:txBody>
          <a:bodyPr>
            <a:spAutoFit/>
          </a:bodyPr>
          <a:lstStyle>
            <a:lvl1pPr>
              <a:defRPr sz="5000" b="1">
                <a:solidFill>
                  <a:srgbClr val="C00000"/>
                </a:solidFill>
              </a:defRPr>
            </a:lvl1pPr>
          </a:lstStyle>
          <a:p>
            <a:r>
              <a:rPr lang="en-US"/>
              <a:t>Click to edit Master title style</a:t>
            </a:r>
          </a:p>
        </p:txBody>
      </p:sp>
      <p:sp>
        <p:nvSpPr>
          <p:cNvPr id="3" name="Content Placeholder 2"/>
          <p:cNvSpPr>
            <a:spLocks noGrp="1"/>
          </p:cNvSpPr>
          <p:nvPr>
            <p:ph idx="1"/>
          </p:nvPr>
        </p:nvSpPr>
        <p:spPr>
          <a:xfrm>
            <a:off x="731520" y="1508584"/>
            <a:ext cx="13167360" cy="54311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43A69C57-A96E-4D28-B89E-61FE079DD911}"/>
              </a:ext>
            </a:extLst>
          </p:cNvPr>
          <p:cNvSpPr>
            <a:spLocks noGrp="1"/>
          </p:cNvSpPr>
          <p:nvPr>
            <p:ph type="sldNum" sz="quarter" idx="12"/>
          </p:nvPr>
        </p:nvSpPr>
        <p:spPr>
          <a:xfrm>
            <a:off x="731520" y="7707286"/>
            <a:ext cx="660400" cy="365125"/>
          </a:xfrm>
          <a:prstGeom prst="rect">
            <a:avLst/>
          </a:prstGeom>
        </p:spPr>
        <p:txBody>
          <a:bodyPr/>
          <a:lstStyle>
            <a:lvl1pPr>
              <a:defRPr sz="2400">
                <a:solidFill>
                  <a:schemeClr val="bg1">
                    <a:lumMod val="95000"/>
                  </a:schemeClr>
                </a:solidFill>
                <a:latin typeface="Arial" panose="020B0604020202020204" pitchFamily="34" charset="0"/>
                <a:cs typeface="Arial" panose="020B0604020202020204" pitchFamily="34" charset="0"/>
              </a:defRPr>
            </a:lvl1pPr>
          </a:lstStyle>
          <a:p>
            <a:fld id="{6BA907D1-9C08-47F3-B047-6197268ACA7D}" type="slidenum">
              <a:rPr lang="en-US" smtClean="0"/>
              <a:pPr/>
              <a:t>‹#›</a:t>
            </a:fld>
            <a:endParaRPr lang="en-US"/>
          </a:p>
        </p:txBody>
      </p:sp>
    </p:spTree>
    <p:extLst>
      <p:ext uri="{BB962C8B-B14F-4D97-AF65-F5344CB8AC3E}">
        <p14:creationId xmlns:p14="http://schemas.microsoft.com/office/powerpoint/2010/main" val="811339536"/>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Closing Slide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D42B658-2D5A-774F-A585-ED75BF68BE55}"/>
              </a:ext>
            </a:extLst>
          </p:cNvPr>
          <p:cNvSpPr txBox="1"/>
          <p:nvPr userDrawn="1"/>
        </p:nvSpPr>
        <p:spPr>
          <a:xfrm>
            <a:off x="4655385" y="7325186"/>
            <a:ext cx="5319631" cy="535531"/>
          </a:xfrm>
          <a:prstGeom prst="rect">
            <a:avLst/>
          </a:prstGeom>
          <a:noFill/>
        </p:spPr>
        <p:txBody>
          <a:bodyPr wrap="square" rtlCol="0">
            <a:spAutoFit/>
          </a:bodyPr>
          <a:lstStyle/>
          <a:p>
            <a:pPr algn="ctr"/>
            <a:r>
              <a:rPr lang="en-US" sz="2880" b="0" dirty="0">
                <a:solidFill>
                  <a:srgbClr val="002060"/>
                </a:solidFill>
                <a:latin typeface="+mn-lt"/>
                <a:ea typeface="Open Sans" panose="020B0606030504020204" pitchFamily="34" charset="0"/>
                <a:cs typeface="Open Sans" panose="020B0606030504020204" pitchFamily="34" charset="0"/>
              </a:rPr>
              <a:t>OHIO.ORG</a:t>
            </a:r>
          </a:p>
        </p:txBody>
      </p:sp>
    </p:spTree>
    <p:extLst>
      <p:ext uri="{BB962C8B-B14F-4D97-AF65-F5344CB8AC3E}">
        <p14:creationId xmlns:p14="http://schemas.microsoft.com/office/powerpoint/2010/main" val="1427605349"/>
      </p:ext>
    </p:extLst>
  </p:cSld>
  <p:clrMapOvr>
    <a:masterClrMapping/>
  </p:clrMapOvr>
  <p:extLst>
    <p:ext uri="{DCECCB84-F9BA-43D5-87BE-67443E8EF086}">
      <p15:sldGuideLst xmlns:p15="http://schemas.microsoft.com/office/powerpoint/2012/main">
        <p15:guide id="1" orient="horz" pos="1344">
          <p15:clr>
            <a:srgbClr val="FBAE40"/>
          </p15:clr>
        </p15:guide>
        <p15:guide id="2" orient="horz" pos="2496">
          <p15:clr>
            <a:srgbClr val="FBAE40"/>
          </p15:clr>
        </p15:guide>
        <p15:guide id="3" pos="6288">
          <p15:clr>
            <a:srgbClr val="FBAE40"/>
          </p15:clr>
        </p15:guide>
        <p15:guide id="4" pos="1392">
          <p15:clr>
            <a:srgbClr val="FBAE40"/>
          </p15:clr>
        </p15:guide>
        <p15:guide id="5" pos="1680">
          <p15:clr>
            <a:srgbClr val="FBAE40"/>
          </p15:clr>
        </p15:guide>
        <p15:guide id="6" pos="600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Presentation Intro Slide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6048432"/>
            <a:ext cx="14630400" cy="21811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pic>
        <p:nvPicPr>
          <p:cNvPr id="10" name="Picture 9">
            <a:extLst>
              <a:ext uri="{FF2B5EF4-FFF2-40B4-BE49-F238E27FC236}">
                <a16:creationId xmlns:a16="http://schemas.microsoft.com/office/drawing/2014/main" id="{ACF7C4BC-3865-A342-A7A3-C874F04EFDC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5843118" y="6455276"/>
            <a:ext cx="2525045" cy="1202339"/>
          </a:xfrm>
          <a:prstGeom prst="rect">
            <a:avLst/>
          </a:prstGeom>
        </p:spPr>
      </p:pic>
      <p:sp>
        <p:nvSpPr>
          <p:cNvPr id="12" name="TextBox 11">
            <a:extLst>
              <a:ext uri="{FF2B5EF4-FFF2-40B4-BE49-F238E27FC236}">
                <a16:creationId xmlns:a16="http://schemas.microsoft.com/office/drawing/2014/main" id="{EB00BAA9-C1C4-3B4F-885F-F222E9FA0514}"/>
              </a:ext>
            </a:extLst>
          </p:cNvPr>
          <p:cNvSpPr txBox="1"/>
          <p:nvPr userDrawn="1"/>
        </p:nvSpPr>
        <p:spPr>
          <a:xfrm>
            <a:off x="460763" y="851573"/>
            <a:ext cx="13708874" cy="1311128"/>
          </a:xfrm>
          <a:prstGeom prst="rect">
            <a:avLst/>
          </a:prstGeom>
          <a:noFill/>
        </p:spPr>
        <p:txBody>
          <a:bodyPr wrap="square" rtlCol="0">
            <a:spAutoFit/>
          </a:bodyPr>
          <a:lstStyle/>
          <a:p>
            <a:pPr algn="ctr"/>
            <a:endParaRPr lang="en-US" sz="7920" b="1" cap="all" dirty="0">
              <a:solidFill>
                <a:srgbClr val="002060"/>
              </a:solidFill>
              <a:latin typeface="+mj-lt"/>
            </a:endParaRP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2806378" y="2237862"/>
            <a:ext cx="901764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9C8D9A76-764D-4243-BE8A-AFC03BBA7113}"/>
              </a:ext>
            </a:extLst>
          </p:cNvPr>
          <p:cNvSpPr>
            <a:spLocks noGrp="1"/>
          </p:cNvSpPr>
          <p:nvPr>
            <p:ph type="body" sz="quarter" idx="10" hasCustomPrompt="1"/>
          </p:nvPr>
        </p:nvSpPr>
        <p:spPr>
          <a:xfrm>
            <a:off x="2806379" y="2567052"/>
            <a:ext cx="9017645" cy="3000842"/>
          </a:xfrm>
          <a:prstGeom prst="rect">
            <a:avLst/>
          </a:prstGeom>
        </p:spPr>
        <p:txBody>
          <a:bodyPr/>
          <a:lstStyle>
            <a:lvl1pPr marL="0" indent="0" algn="ctr">
              <a:buNone/>
              <a:defRPr>
                <a:latin typeface="Source Sans Pro" panose="020B0503030403020204" pitchFamily="34" charset="0"/>
              </a:defRPr>
            </a:lvl1pPr>
            <a:lvl2pPr marL="658368" indent="0">
              <a:buNone/>
              <a:defRPr/>
            </a:lvl2pPr>
          </a:lstStyle>
          <a:p>
            <a:pPr lvl="0"/>
            <a:r>
              <a:rPr lang="en-US" dirty="0"/>
              <a:t>Vestibulum ante ipsum </a:t>
            </a:r>
            <a:r>
              <a:rPr lang="en-US" dirty="0" err="1"/>
              <a:t>primis</a:t>
            </a:r>
            <a:r>
              <a:rPr lang="en-US" dirty="0"/>
              <a:t> in </a:t>
            </a:r>
            <a:r>
              <a:rPr lang="en-US" dirty="0" err="1"/>
              <a:t>faucibus</a:t>
            </a:r>
            <a:r>
              <a:rPr lang="en-US" dirty="0"/>
              <a:t> </a:t>
            </a:r>
            <a:r>
              <a:rPr lang="en-US" dirty="0" err="1"/>
              <a:t>orci</a:t>
            </a:r>
            <a:r>
              <a:rPr lang="en-US" dirty="0"/>
              <a:t> </a:t>
            </a:r>
            <a:r>
              <a:rPr lang="en-US" dirty="0" err="1"/>
              <a:t>luctus</a:t>
            </a:r>
            <a:r>
              <a:rPr lang="en-US" dirty="0"/>
              <a:t> et </a:t>
            </a:r>
            <a:r>
              <a:rPr lang="en-US" dirty="0" err="1"/>
              <a:t>ultrices</a:t>
            </a:r>
            <a:r>
              <a:rPr lang="en-US" dirty="0"/>
              <a:t> </a:t>
            </a:r>
            <a:r>
              <a:rPr lang="en-US" dirty="0" err="1"/>
              <a:t>posuere</a:t>
            </a:r>
            <a:r>
              <a:rPr lang="en-US" dirty="0"/>
              <a:t> </a:t>
            </a:r>
            <a:r>
              <a:rPr lang="en-US" dirty="0" err="1"/>
              <a:t>cubilia</a:t>
            </a:r>
            <a:r>
              <a:rPr lang="en-US" dirty="0"/>
              <a:t> Curae; </a:t>
            </a:r>
            <a:r>
              <a:rPr lang="en-US" dirty="0" err="1"/>
              <a:t>Fusce</a:t>
            </a:r>
            <a:r>
              <a:rPr lang="en-US" dirty="0"/>
              <a:t> id </a:t>
            </a:r>
            <a:r>
              <a:rPr lang="en-US" dirty="0" err="1"/>
              <a:t>purus</a:t>
            </a:r>
            <a:r>
              <a:rPr lang="en-US" dirty="0"/>
              <a:t>. </a:t>
            </a:r>
            <a:r>
              <a:rPr lang="en-US" dirty="0" err="1"/>
              <a:t>Phasellus</a:t>
            </a:r>
            <a:r>
              <a:rPr lang="en-US" dirty="0"/>
              <a:t> </a:t>
            </a:r>
            <a:r>
              <a:rPr lang="en-US" dirty="0" err="1"/>
              <a:t>blandit</a:t>
            </a:r>
            <a:r>
              <a:rPr lang="en-US" dirty="0"/>
              <a:t> </a:t>
            </a:r>
            <a:r>
              <a:rPr lang="en-US" dirty="0" err="1"/>
              <a:t>leo</a:t>
            </a:r>
            <a:r>
              <a:rPr lang="en-US" dirty="0"/>
              <a:t> </a:t>
            </a:r>
            <a:r>
              <a:rPr lang="en-US" dirty="0" err="1"/>
              <a:t>ut</a:t>
            </a:r>
            <a:r>
              <a:rPr lang="en-US" dirty="0"/>
              <a:t> </a:t>
            </a:r>
            <a:r>
              <a:rPr lang="en-US" dirty="0" err="1"/>
              <a:t>odio</a:t>
            </a:r>
            <a:r>
              <a:rPr lang="en-US" dirty="0"/>
              <a:t>.</a:t>
            </a:r>
          </a:p>
        </p:txBody>
      </p:sp>
      <p:sp>
        <p:nvSpPr>
          <p:cNvPr id="7" name="Title 1">
            <a:extLst>
              <a:ext uri="{FF2B5EF4-FFF2-40B4-BE49-F238E27FC236}">
                <a16:creationId xmlns:a16="http://schemas.microsoft.com/office/drawing/2014/main" id="{05BF5A61-E4C1-725F-EE45-C0A999591012}"/>
              </a:ext>
            </a:extLst>
          </p:cNvPr>
          <p:cNvSpPr>
            <a:spLocks noGrp="1"/>
          </p:cNvSpPr>
          <p:nvPr>
            <p:ph type="title" hasCustomPrompt="1"/>
          </p:nvPr>
        </p:nvSpPr>
        <p:spPr>
          <a:xfrm>
            <a:off x="457200" y="577892"/>
            <a:ext cx="13716000" cy="1179433"/>
          </a:xfrm>
        </p:spPr>
        <p:txBody>
          <a:bodyPr>
            <a:noAutofit/>
          </a:bodyPr>
          <a:lstStyle>
            <a:lvl1pPr algn="ctr">
              <a:defRPr sz="7920"/>
            </a:lvl1pPr>
          </a:lstStyle>
          <a:p>
            <a:r>
              <a:rPr lang="en-US" dirty="0"/>
              <a:t>Click to edit title</a:t>
            </a:r>
          </a:p>
        </p:txBody>
      </p:sp>
    </p:spTree>
    <p:extLst>
      <p:ext uri="{BB962C8B-B14F-4D97-AF65-F5344CB8AC3E}">
        <p14:creationId xmlns:p14="http://schemas.microsoft.com/office/powerpoint/2010/main" val="2856406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7DF61195-A0F3-2E4F-BC0B-8D1AD1E2E510}"/>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31235704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98D6F-B8D2-8645-91DD-AFAD33847913}"/>
              </a:ext>
            </a:extLst>
          </p:cNvPr>
          <p:cNvSpPr>
            <a:spLocks noGrp="1"/>
          </p:cNvSpPr>
          <p:nvPr>
            <p:ph type="title" hasCustomPrompt="1"/>
          </p:nvPr>
        </p:nvSpPr>
        <p:spPr>
          <a:xfrm>
            <a:off x="663315" y="3160747"/>
            <a:ext cx="13303770" cy="1067312"/>
          </a:xfrm>
          <a:prstGeom prst="rect">
            <a:avLst/>
          </a:prstGeom>
        </p:spPr>
        <p:txBody>
          <a:bodyPr anchor="t"/>
          <a:lstStyle>
            <a:lvl1pPr algn="l">
              <a:lnSpc>
                <a:spcPts val="7440"/>
              </a:lnSpc>
              <a:defRPr sz="7200">
                <a:latin typeface="Source Sans Pro SemiBold" panose="020B0603030403020204" pitchFamily="34" charset="0"/>
              </a:defRPr>
            </a:lvl1pPr>
          </a:lstStyle>
          <a:p>
            <a:r>
              <a:rPr lang="en-US" dirty="0"/>
              <a:t>CLICK TO EDIT TEXT</a:t>
            </a:r>
          </a:p>
        </p:txBody>
      </p:sp>
      <p:sp>
        <p:nvSpPr>
          <p:cNvPr id="19" name="Slide Number Placeholder 18">
            <a:extLst>
              <a:ext uri="{FF2B5EF4-FFF2-40B4-BE49-F238E27FC236}">
                <a16:creationId xmlns:a16="http://schemas.microsoft.com/office/drawing/2014/main" id="{EB10EEF6-A19D-EF4F-8170-16C700AD679D}"/>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2399556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Questions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6048432"/>
            <a:ext cx="14630400" cy="2181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1" name="TextBox 10">
            <a:extLst>
              <a:ext uri="{FF2B5EF4-FFF2-40B4-BE49-F238E27FC236}">
                <a16:creationId xmlns:a16="http://schemas.microsoft.com/office/drawing/2014/main" id="{8EE42633-3F03-C648-8455-266D21A2E86C}"/>
              </a:ext>
            </a:extLst>
          </p:cNvPr>
          <p:cNvSpPr txBox="1"/>
          <p:nvPr userDrawn="1"/>
        </p:nvSpPr>
        <p:spPr>
          <a:xfrm>
            <a:off x="4655385" y="3900648"/>
            <a:ext cx="5319631" cy="424732"/>
          </a:xfrm>
          <a:prstGeom prst="rect">
            <a:avLst/>
          </a:prstGeom>
          <a:noFill/>
        </p:spPr>
        <p:txBody>
          <a:bodyPr wrap="square" rtlCol="0">
            <a:spAutoFit/>
          </a:bodyPr>
          <a:lstStyle/>
          <a:p>
            <a:pPr algn="ctr"/>
            <a:r>
              <a:rPr lang="en-US" sz="2160" b="0" dirty="0">
                <a:solidFill>
                  <a:srgbClr val="002060"/>
                </a:solidFill>
                <a:latin typeface="+mn-lt"/>
                <a:ea typeface="Open Sans" panose="020B0606030504020204" pitchFamily="34" charset="0"/>
                <a:cs typeface="Open Sans" panose="020B0606030504020204" pitchFamily="34" charset="0"/>
              </a:rPr>
              <a:t>OHIO.ORG</a:t>
            </a:r>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3039292" y="2181168"/>
            <a:ext cx="8551817" cy="1311128"/>
          </a:xfrm>
          <a:prstGeom prst="rect">
            <a:avLst/>
          </a:prstGeom>
          <a:noFill/>
        </p:spPr>
        <p:txBody>
          <a:bodyPr wrap="square" rtlCol="0">
            <a:spAutoFit/>
          </a:bodyPr>
          <a:lstStyle/>
          <a:p>
            <a:pPr algn="ctr"/>
            <a:r>
              <a:rPr lang="en-US" sz="7920" b="1" dirty="0">
                <a:solidFill>
                  <a:srgbClr val="002060"/>
                </a:solidFill>
                <a:latin typeface="+mj-lt"/>
              </a:rPr>
              <a:t>QUESTIONS?</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5373189" y="3632683"/>
            <a:ext cx="3884023"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F28F073-E9E1-7EEC-F3B0-17308C484DA3}"/>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5843118" y="6455276"/>
            <a:ext cx="2525045" cy="1202339"/>
          </a:xfrm>
          <a:prstGeom prst="rect">
            <a:avLst/>
          </a:prstGeom>
        </p:spPr>
      </p:pic>
    </p:spTree>
    <p:extLst>
      <p:ext uri="{BB962C8B-B14F-4D97-AF65-F5344CB8AC3E}">
        <p14:creationId xmlns:p14="http://schemas.microsoft.com/office/powerpoint/2010/main" val="11747995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157EA-33AB-6E4E-8AE6-C519F2C70DF3}"/>
              </a:ext>
            </a:extLst>
          </p:cNvPr>
          <p:cNvSpPr>
            <a:spLocks noGrp="1"/>
          </p:cNvSpPr>
          <p:nvPr>
            <p:ph type="title" hasCustomPrompt="1"/>
          </p:nvPr>
        </p:nvSpPr>
        <p:spPr>
          <a:xfrm>
            <a:off x="457200" y="438150"/>
            <a:ext cx="13716000" cy="1590676"/>
          </a:xfrm>
          <a:prstGeom prst="rect">
            <a:avLst/>
          </a:prstGeom>
        </p:spPr>
        <p:txBody>
          <a:bodyPr anchor="t"/>
          <a:lstStyle>
            <a:lvl1pPr algn="l">
              <a:defRPr>
                <a:latin typeface="Source Sans Pro SemiBold" panose="020B0603030403020204" pitchFamily="34" charset="0"/>
              </a:defRPr>
            </a:lvl1pPr>
          </a:lstStyle>
          <a:p>
            <a:r>
              <a:rPr lang="en-US" dirty="0"/>
              <a:t>CLICK TO EDIT TITLE</a:t>
            </a:r>
          </a:p>
        </p:txBody>
      </p:sp>
      <p:sp>
        <p:nvSpPr>
          <p:cNvPr id="3" name="Content Placeholder 2">
            <a:extLst>
              <a:ext uri="{FF2B5EF4-FFF2-40B4-BE49-F238E27FC236}">
                <a16:creationId xmlns:a16="http://schemas.microsoft.com/office/drawing/2014/main" id="{4895D000-96C4-3146-A271-C3F0018F06F5}"/>
              </a:ext>
            </a:extLst>
          </p:cNvPr>
          <p:cNvSpPr>
            <a:spLocks noGrp="1"/>
          </p:cNvSpPr>
          <p:nvPr>
            <p:ph sz="half" idx="1" hasCustomPrompt="1"/>
          </p:nvPr>
        </p:nvSpPr>
        <p:spPr>
          <a:xfrm>
            <a:off x="457200" y="2190751"/>
            <a:ext cx="6526838" cy="4911913"/>
          </a:xfrm>
          <a:prstGeom prst="rect">
            <a:avLst/>
          </a:prstGeom>
        </p:spPr>
        <p:txBody>
          <a:bodyPr/>
          <a:lstStyle>
            <a:lvl1pPr>
              <a:defRPr>
                <a:latin typeface="Source Sans Pro" panose="020B0503030403020204" pitchFamily="34" charset="0"/>
              </a:defRPr>
            </a:lvl1pPr>
            <a:lvl2pPr>
              <a:defRPr>
                <a:latin typeface="Source Sans Pro" panose="020B0503030403020204" pitchFamily="34" charset="0"/>
              </a:defRPr>
            </a:lvl2pPr>
            <a:lvl3pPr>
              <a:defRPr>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4" name="Content Placeholder 3">
            <a:extLst>
              <a:ext uri="{FF2B5EF4-FFF2-40B4-BE49-F238E27FC236}">
                <a16:creationId xmlns:a16="http://schemas.microsoft.com/office/drawing/2014/main" id="{014340DB-97D6-6943-B475-09348084E3A9}"/>
              </a:ext>
            </a:extLst>
          </p:cNvPr>
          <p:cNvSpPr>
            <a:spLocks noGrp="1"/>
          </p:cNvSpPr>
          <p:nvPr>
            <p:ph sz="half" idx="2" hasCustomPrompt="1"/>
          </p:nvPr>
        </p:nvSpPr>
        <p:spPr>
          <a:xfrm>
            <a:off x="7315200" y="2190751"/>
            <a:ext cx="6858000" cy="4911913"/>
          </a:xfrm>
          <a:prstGeom prst="rect">
            <a:avLst/>
          </a:prstGeom>
        </p:spPr>
        <p:txBody>
          <a:bodyPr/>
          <a:lstStyle>
            <a:lvl1pPr>
              <a:defRPr>
                <a:latin typeface="Source Sans Pro" panose="020B0503030403020204" pitchFamily="34" charset="0"/>
              </a:defRPr>
            </a:lvl1pPr>
            <a:lvl2pPr>
              <a:defRPr>
                <a:latin typeface="Source Sans Pro" panose="020B0503030403020204" pitchFamily="34" charset="0"/>
              </a:defRPr>
            </a:lvl2pPr>
            <a:lvl3pPr>
              <a:defRPr>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20" name="Slide Number Placeholder 19">
            <a:extLst>
              <a:ext uri="{FF2B5EF4-FFF2-40B4-BE49-F238E27FC236}">
                <a16:creationId xmlns:a16="http://schemas.microsoft.com/office/drawing/2014/main" id="{6DA248AA-651E-1C47-ACCF-5BA8CBD361A9}"/>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14005080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image" Target="../media/image9.png"/><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0" y="548640"/>
            <a:ext cx="13167360" cy="818203"/>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731520" y="1557346"/>
            <a:ext cx="13167360" cy="5431156"/>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50569130"/>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52" r:id="rId3"/>
    <p:sldLayoutId id="2147483656"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Lst>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hf hdr="0" ftr="0" dt="0"/>
  <p:txStyles>
    <p:titleStyle>
      <a:lvl1pPr algn="ctr" defTabSz="548613" rtl="0" eaLnBrk="1" latinLnBrk="0" hangingPunct="1">
        <a:spcBef>
          <a:spcPct val="0"/>
        </a:spcBef>
        <a:buNone/>
        <a:defRPr sz="5000" b="1" kern="1200">
          <a:solidFill>
            <a:srgbClr val="C00000"/>
          </a:solidFill>
          <a:latin typeface="Arial"/>
          <a:ea typeface="+mj-ea"/>
          <a:cs typeface="Arial"/>
        </a:defRPr>
      </a:lvl1pPr>
    </p:titleStyle>
    <p:bodyStyle>
      <a:lvl1pPr marL="272402" indent="-272402" algn="l" defTabSz="548613" rtl="0" eaLnBrk="1" latinLnBrk="0" hangingPunct="1">
        <a:spcBef>
          <a:spcPct val="20000"/>
        </a:spcBef>
        <a:buFont typeface="Arial"/>
        <a:buChar char="•"/>
        <a:defRPr sz="3900" kern="1200">
          <a:solidFill>
            <a:schemeClr val="tx1"/>
          </a:solidFill>
          <a:latin typeface="Arial"/>
          <a:ea typeface="+mn-ea"/>
          <a:cs typeface="Arial"/>
        </a:defRPr>
      </a:lvl1pPr>
      <a:lvl2pPr marL="685766" indent="-270496" algn="l" defTabSz="548613" rtl="0" eaLnBrk="1" latinLnBrk="0" hangingPunct="1">
        <a:spcBef>
          <a:spcPct val="20000"/>
        </a:spcBef>
        <a:buFont typeface="Arial"/>
        <a:buChar char="–"/>
        <a:defRPr sz="3900" kern="1200">
          <a:solidFill>
            <a:schemeClr val="tx1"/>
          </a:solidFill>
          <a:latin typeface="Arial"/>
          <a:ea typeface="+mn-ea"/>
          <a:cs typeface="Arial"/>
        </a:defRPr>
      </a:lvl2pPr>
      <a:lvl3pPr marL="1230568" indent="-274306" algn="l" defTabSz="548613" rtl="0" eaLnBrk="1" latinLnBrk="0" hangingPunct="1">
        <a:spcBef>
          <a:spcPct val="20000"/>
        </a:spcBef>
        <a:buFont typeface="Arial"/>
        <a:buChar char="•"/>
        <a:defRPr sz="3900" kern="1200">
          <a:solidFill>
            <a:schemeClr val="tx1"/>
          </a:solidFill>
          <a:latin typeface="Arial"/>
          <a:ea typeface="+mn-ea"/>
          <a:cs typeface="Arial"/>
        </a:defRPr>
      </a:lvl3pPr>
      <a:lvl4pPr marL="1788706" indent="-274306" algn="l" defTabSz="548613" rtl="0" eaLnBrk="1" latinLnBrk="0" hangingPunct="1">
        <a:spcBef>
          <a:spcPct val="20000"/>
        </a:spcBef>
        <a:buFont typeface="Arial"/>
        <a:buChar char="–"/>
        <a:defRPr sz="3900" kern="1200">
          <a:solidFill>
            <a:schemeClr val="tx1"/>
          </a:solidFill>
          <a:latin typeface="Arial"/>
          <a:ea typeface="+mn-ea"/>
          <a:cs typeface="Arial"/>
        </a:defRPr>
      </a:lvl4pPr>
      <a:lvl5pPr marL="2337319" indent="-274306" algn="l" defTabSz="548613" rtl="0" eaLnBrk="1" latinLnBrk="0" hangingPunct="1">
        <a:spcBef>
          <a:spcPct val="20000"/>
        </a:spcBef>
        <a:buFont typeface="Arial"/>
        <a:buChar char="»"/>
        <a:defRPr sz="3900" kern="1200">
          <a:solidFill>
            <a:schemeClr val="tx1"/>
          </a:solidFill>
          <a:latin typeface="Arial"/>
          <a:ea typeface="+mn-ea"/>
          <a:cs typeface="Arial"/>
        </a:defRPr>
      </a:lvl5pPr>
      <a:lvl6pPr marL="3017369" indent="-274306" algn="l" defTabSz="548613" rtl="0" eaLnBrk="1" latinLnBrk="0" hangingPunct="1">
        <a:spcBef>
          <a:spcPct val="20000"/>
        </a:spcBef>
        <a:buFont typeface="Arial"/>
        <a:buChar char="•"/>
        <a:defRPr sz="2400" kern="1200">
          <a:solidFill>
            <a:schemeClr val="tx1"/>
          </a:solidFill>
          <a:latin typeface="+mn-lt"/>
          <a:ea typeface="+mn-ea"/>
          <a:cs typeface="+mn-cs"/>
        </a:defRPr>
      </a:lvl6pPr>
      <a:lvl7pPr marL="3565982" indent="-274306" algn="l" defTabSz="548613" rtl="0" eaLnBrk="1" latinLnBrk="0" hangingPunct="1">
        <a:spcBef>
          <a:spcPct val="20000"/>
        </a:spcBef>
        <a:buFont typeface="Arial"/>
        <a:buChar char="•"/>
        <a:defRPr sz="2400" kern="1200">
          <a:solidFill>
            <a:schemeClr val="tx1"/>
          </a:solidFill>
          <a:latin typeface="+mn-lt"/>
          <a:ea typeface="+mn-ea"/>
          <a:cs typeface="+mn-cs"/>
        </a:defRPr>
      </a:lvl7pPr>
      <a:lvl8pPr marL="4114594" indent="-274306" algn="l" defTabSz="548613" rtl="0" eaLnBrk="1" latinLnBrk="0" hangingPunct="1">
        <a:spcBef>
          <a:spcPct val="20000"/>
        </a:spcBef>
        <a:buFont typeface="Arial"/>
        <a:buChar char="•"/>
        <a:defRPr sz="2400" kern="1200">
          <a:solidFill>
            <a:schemeClr val="tx1"/>
          </a:solidFill>
          <a:latin typeface="+mn-lt"/>
          <a:ea typeface="+mn-ea"/>
          <a:cs typeface="+mn-cs"/>
        </a:defRPr>
      </a:lvl8pPr>
      <a:lvl9pPr marL="4663207" indent="-274306" algn="l" defTabSz="548613"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613" rtl="0" eaLnBrk="1" latinLnBrk="0" hangingPunct="1">
        <a:defRPr sz="2100" kern="1200">
          <a:solidFill>
            <a:schemeClr val="tx1"/>
          </a:solidFill>
          <a:latin typeface="+mn-lt"/>
          <a:ea typeface="+mn-ea"/>
          <a:cs typeface="+mn-cs"/>
        </a:defRPr>
      </a:lvl1pPr>
      <a:lvl2pPr marL="548613" algn="l" defTabSz="548613" rtl="0" eaLnBrk="1" latinLnBrk="0" hangingPunct="1">
        <a:defRPr sz="2100" kern="1200">
          <a:solidFill>
            <a:schemeClr val="tx1"/>
          </a:solidFill>
          <a:latin typeface="+mn-lt"/>
          <a:ea typeface="+mn-ea"/>
          <a:cs typeface="+mn-cs"/>
        </a:defRPr>
      </a:lvl2pPr>
      <a:lvl3pPr marL="1097225" algn="l" defTabSz="548613" rtl="0" eaLnBrk="1" latinLnBrk="0" hangingPunct="1">
        <a:defRPr sz="2100" kern="1200">
          <a:solidFill>
            <a:schemeClr val="tx1"/>
          </a:solidFill>
          <a:latin typeface="+mn-lt"/>
          <a:ea typeface="+mn-ea"/>
          <a:cs typeface="+mn-cs"/>
        </a:defRPr>
      </a:lvl3pPr>
      <a:lvl4pPr marL="1645838" algn="l" defTabSz="548613" rtl="0" eaLnBrk="1" latinLnBrk="0" hangingPunct="1">
        <a:defRPr sz="2100" kern="1200">
          <a:solidFill>
            <a:schemeClr val="tx1"/>
          </a:solidFill>
          <a:latin typeface="+mn-lt"/>
          <a:ea typeface="+mn-ea"/>
          <a:cs typeface="+mn-cs"/>
        </a:defRPr>
      </a:lvl4pPr>
      <a:lvl5pPr marL="2194450" algn="l" defTabSz="548613" rtl="0" eaLnBrk="1" latinLnBrk="0" hangingPunct="1">
        <a:defRPr sz="2100" kern="1200">
          <a:solidFill>
            <a:schemeClr val="tx1"/>
          </a:solidFill>
          <a:latin typeface="+mn-lt"/>
          <a:ea typeface="+mn-ea"/>
          <a:cs typeface="+mn-cs"/>
        </a:defRPr>
      </a:lvl5pPr>
      <a:lvl6pPr marL="2743063" algn="l" defTabSz="548613" rtl="0" eaLnBrk="1" latinLnBrk="0" hangingPunct="1">
        <a:defRPr sz="2100" kern="1200">
          <a:solidFill>
            <a:schemeClr val="tx1"/>
          </a:solidFill>
          <a:latin typeface="+mn-lt"/>
          <a:ea typeface="+mn-ea"/>
          <a:cs typeface="+mn-cs"/>
        </a:defRPr>
      </a:lvl6pPr>
      <a:lvl7pPr marL="3291675" algn="l" defTabSz="548613" rtl="0" eaLnBrk="1" latinLnBrk="0" hangingPunct="1">
        <a:defRPr sz="2100" kern="1200">
          <a:solidFill>
            <a:schemeClr val="tx1"/>
          </a:solidFill>
          <a:latin typeface="+mn-lt"/>
          <a:ea typeface="+mn-ea"/>
          <a:cs typeface="+mn-cs"/>
        </a:defRPr>
      </a:lvl7pPr>
      <a:lvl8pPr marL="3840288" algn="l" defTabSz="548613" rtl="0" eaLnBrk="1" latinLnBrk="0" hangingPunct="1">
        <a:defRPr sz="2100" kern="1200">
          <a:solidFill>
            <a:schemeClr val="tx1"/>
          </a:solidFill>
          <a:latin typeface="+mn-lt"/>
          <a:ea typeface="+mn-ea"/>
          <a:cs typeface="+mn-cs"/>
        </a:defRPr>
      </a:lvl8pPr>
      <a:lvl9pPr marL="4388901" algn="l" defTabSz="548613" rtl="0" eaLnBrk="1" latinLnBrk="0" hangingPunct="1">
        <a:defRPr sz="21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E12B7E9-3BA4-484E-9D9D-392D6666B3F1}"/>
              </a:ext>
            </a:extLst>
          </p:cNvPr>
          <p:cNvSpPr>
            <a:spLocks noGrp="1"/>
          </p:cNvSpPr>
          <p:nvPr>
            <p:ph type="body" idx="1"/>
          </p:nvPr>
        </p:nvSpPr>
        <p:spPr>
          <a:xfrm>
            <a:off x="457200" y="1989897"/>
            <a:ext cx="13716001" cy="5083111"/>
          </a:xfrm>
          <a:prstGeom prst="rect">
            <a:avLst/>
          </a:prstGeom>
        </p:spPr>
        <p:txBody>
          <a:bodyPr vert="horz" lIns="91440" tIns="45720" rIns="91440" bIns="45720" rtlCol="0">
            <a:normAutofit/>
          </a:bodyPr>
          <a:lstStyle/>
          <a:p>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0"/>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Nullam</a:t>
            </a:r>
            <a:r>
              <a:rPr lang="en-US" dirty="0"/>
              <a:t> dictum </a:t>
            </a:r>
            <a:r>
              <a:rPr lang="en-US" dirty="0" err="1"/>
              <a:t>felis</a:t>
            </a:r>
            <a:r>
              <a:rPr lang="en-US" dirty="0"/>
              <a:t> </a:t>
            </a:r>
            <a:r>
              <a:rPr lang="en-US" dirty="0" err="1"/>
              <a:t>eu</a:t>
            </a:r>
            <a:r>
              <a:rPr lang="en-US" dirty="0"/>
              <a:t> </a:t>
            </a:r>
            <a:r>
              <a:rPr lang="en-US" dirty="0" err="1"/>
              <a:t>pede</a:t>
            </a:r>
            <a:r>
              <a:rPr lang="en-US" dirty="0"/>
              <a:t> </a:t>
            </a:r>
            <a:r>
              <a:rPr lang="en-US" dirty="0" err="1"/>
              <a:t>mollis</a:t>
            </a:r>
            <a:r>
              <a:rPr lang="en-US" dirty="0"/>
              <a:t> </a:t>
            </a:r>
            <a:r>
              <a:rPr lang="en-US" dirty="0" err="1"/>
              <a:t>pretium</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 per </a:t>
            </a:r>
            <a:r>
              <a:rPr lang="en-US" dirty="0" err="1"/>
              <a:t>conubia</a:t>
            </a:r>
            <a:r>
              <a:rPr lang="en-US" dirty="0"/>
              <a:t> nostra, per </a:t>
            </a:r>
            <a:r>
              <a:rPr lang="en-US" dirty="0" err="1"/>
              <a:t>inceptos</a:t>
            </a:r>
            <a:r>
              <a:rPr lang="en-US" dirty="0"/>
              <a:t> </a:t>
            </a:r>
            <a:r>
              <a:rPr lang="en-US" dirty="0" err="1"/>
              <a:t>hymenaeos</a:t>
            </a:r>
            <a:r>
              <a:rPr lang="en-US" dirty="0"/>
              <a:t>.</a:t>
            </a:r>
          </a:p>
        </p:txBody>
      </p:sp>
      <p:sp>
        <p:nvSpPr>
          <p:cNvPr id="7" name="Title Placeholder 6">
            <a:extLst>
              <a:ext uri="{FF2B5EF4-FFF2-40B4-BE49-F238E27FC236}">
                <a16:creationId xmlns:a16="http://schemas.microsoft.com/office/drawing/2014/main" id="{9D996841-33AB-1041-B0F1-02114E0F8E16}"/>
              </a:ext>
            </a:extLst>
          </p:cNvPr>
          <p:cNvSpPr>
            <a:spLocks noGrp="1"/>
          </p:cNvSpPr>
          <p:nvPr>
            <p:ph type="title"/>
          </p:nvPr>
        </p:nvSpPr>
        <p:spPr>
          <a:xfrm>
            <a:off x="457200" y="438151"/>
            <a:ext cx="13716000" cy="1179433"/>
          </a:xfrm>
          <a:prstGeom prst="rect">
            <a:avLst/>
          </a:prstGeom>
        </p:spPr>
        <p:txBody>
          <a:bodyPr vert="horz" lIns="91440" tIns="45720" rIns="91440" bIns="45720" rtlCol="0" anchor="t">
            <a:normAutofit/>
          </a:bodyPr>
          <a:lstStyle/>
          <a:p>
            <a:r>
              <a:rPr lang="en-US" dirty="0"/>
              <a:t>CLICK TO EDIT TITLE</a:t>
            </a:r>
          </a:p>
        </p:txBody>
      </p:sp>
      <p:sp>
        <p:nvSpPr>
          <p:cNvPr id="15" name="Rectangle 14">
            <a:extLst>
              <a:ext uri="{FF2B5EF4-FFF2-40B4-BE49-F238E27FC236}">
                <a16:creationId xmlns:a16="http://schemas.microsoft.com/office/drawing/2014/main" id="{FDDB4D39-9FA5-5C46-845E-A393FCAF090C}"/>
              </a:ext>
            </a:extLst>
          </p:cNvPr>
          <p:cNvSpPr/>
          <p:nvPr userDrawn="1"/>
        </p:nvSpPr>
        <p:spPr>
          <a:xfrm>
            <a:off x="457200" y="-43447"/>
            <a:ext cx="1185062" cy="1092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1"/>
          </a:p>
        </p:txBody>
      </p:sp>
      <p:sp>
        <p:nvSpPr>
          <p:cNvPr id="16" name="Rectangle 15">
            <a:extLst>
              <a:ext uri="{FF2B5EF4-FFF2-40B4-BE49-F238E27FC236}">
                <a16:creationId xmlns:a16="http://schemas.microsoft.com/office/drawing/2014/main" id="{7A51A58E-E2B6-4F4D-91A6-034B810B725B}"/>
              </a:ext>
            </a:extLst>
          </p:cNvPr>
          <p:cNvSpPr/>
          <p:nvPr userDrawn="1"/>
        </p:nvSpPr>
        <p:spPr>
          <a:xfrm>
            <a:off x="0" y="7406640"/>
            <a:ext cx="14630400" cy="822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1" name="Slide Number Placeholder 20">
            <a:extLst>
              <a:ext uri="{FF2B5EF4-FFF2-40B4-BE49-F238E27FC236}">
                <a16:creationId xmlns:a16="http://schemas.microsoft.com/office/drawing/2014/main" id="{A93BE12D-B4D3-5E43-9B6B-11CE556E3DC1}"/>
              </a:ext>
            </a:extLst>
          </p:cNvPr>
          <p:cNvSpPr>
            <a:spLocks noGrp="1"/>
          </p:cNvSpPr>
          <p:nvPr>
            <p:ph type="sldNum" sz="quarter" idx="4"/>
          </p:nvPr>
        </p:nvSpPr>
        <p:spPr>
          <a:xfrm>
            <a:off x="10881360" y="7627621"/>
            <a:ext cx="3291840" cy="438150"/>
          </a:xfrm>
          <a:prstGeom prst="rect">
            <a:avLst/>
          </a:prstGeom>
        </p:spPr>
        <p:txBody>
          <a:bodyPr vert="horz" lIns="91440" tIns="45720" rIns="91440" bIns="45720" rtlCol="0" anchor="ctr"/>
          <a:lstStyle>
            <a:lvl1pPr algn="r">
              <a:defRPr sz="1440" b="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383B7B7A-CDDA-7C44-B1B0-1F1E45567B3B}" type="slidenum">
              <a:rPr lang="en-US" smtClean="0"/>
              <a:pPr/>
              <a:t>‹#›</a:t>
            </a:fld>
            <a:endParaRPr lang="en-US"/>
          </a:p>
        </p:txBody>
      </p:sp>
      <p:pic>
        <p:nvPicPr>
          <p:cNvPr id="8" name="Picture 7" descr="Logo&#10;&#10;Description automatically generated">
            <a:extLst>
              <a:ext uri="{FF2B5EF4-FFF2-40B4-BE49-F238E27FC236}">
                <a16:creationId xmlns:a16="http://schemas.microsoft.com/office/drawing/2014/main" id="{5079F368-1518-0DA1-C2A3-B61875C71656}"/>
              </a:ext>
            </a:extLst>
          </p:cNvPr>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118624" y="7633319"/>
            <a:ext cx="569816" cy="452131"/>
          </a:xfrm>
          <a:prstGeom prst="rect">
            <a:avLst/>
          </a:prstGeom>
        </p:spPr>
      </p:pic>
    </p:spTree>
    <p:extLst>
      <p:ext uri="{BB962C8B-B14F-4D97-AF65-F5344CB8AC3E}">
        <p14:creationId xmlns:p14="http://schemas.microsoft.com/office/powerpoint/2010/main" val="9233392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Lst>
  <p:hf hdr="0" dt="0"/>
  <p:txStyles>
    <p:titleStyle>
      <a:lvl1pPr algn="l" defTabSz="1097280" rtl="0" eaLnBrk="1" latinLnBrk="0" hangingPunct="1">
        <a:lnSpc>
          <a:spcPct val="90000"/>
        </a:lnSpc>
        <a:spcBef>
          <a:spcPct val="0"/>
        </a:spcBef>
        <a:buNone/>
        <a:defRPr sz="4320" b="1" kern="1200" cap="all" baseline="0">
          <a:solidFill>
            <a:srgbClr val="002060"/>
          </a:solidFill>
          <a:latin typeface="+mj-lt"/>
          <a:ea typeface="+mj-ea"/>
          <a:cs typeface="+mj-cs"/>
        </a:defRPr>
      </a:lvl1pPr>
    </p:titleStyle>
    <p:bodyStyle>
      <a:lvl1pPr marL="274320" indent="-274320" algn="l" defTabSz="1097280" rtl="0" eaLnBrk="1" latinLnBrk="0" hangingPunct="1">
        <a:lnSpc>
          <a:spcPct val="120000"/>
        </a:lnSpc>
        <a:spcBef>
          <a:spcPts val="0"/>
        </a:spcBef>
        <a:spcAft>
          <a:spcPts val="600"/>
        </a:spcAft>
        <a:buClr>
          <a:schemeClr val="accent1"/>
        </a:buClr>
        <a:buSzPct val="110000"/>
        <a:buFont typeface="Arial" panose="020B0604020202020204" pitchFamily="34" charset="0"/>
        <a:buChar char="•"/>
        <a:defRPr sz="2880" kern="1200" baseline="0">
          <a:solidFill>
            <a:schemeClr val="tx1"/>
          </a:solidFill>
          <a:latin typeface="+mn-lt"/>
          <a:ea typeface="Open Sans" panose="020B0606030504020204" pitchFamily="34" charset="0"/>
          <a:cs typeface="Open Sans" panose="020B0606030504020204" pitchFamily="34" charset="0"/>
        </a:defRPr>
      </a:lvl1pPr>
      <a:lvl2pPr marL="932688" indent="-274320" algn="l" defTabSz="1097280" rtl="0" eaLnBrk="1" latinLnBrk="0" hangingPunct="1">
        <a:lnSpc>
          <a:spcPct val="100000"/>
        </a:lnSpc>
        <a:spcBef>
          <a:spcPts val="600"/>
        </a:spcBef>
        <a:spcAft>
          <a:spcPts val="600"/>
        </a:spcAft>
        <a:buClr>
          <a:schemeClr val="accent1"/>
        </a:buClr>
        <a:buSzPct val="110000"/>
        <a:buFont typeface="Arial" panose="020B0604020202020204" pitchFamily="34" charset="0"/>
        <a:buChar char="•"/>
        <a:defRPr sz="2640" kern="1200">
          <a:solidFill>
            <a:schemeClr val="tx1"/>
          </a:solidFill>
          <a:latin typeface="+mn-lt"/>
          <a:ea typeface="Open Sans" panose="020B0606030504020204" pitchFamily="34" charset="0"/>
          <a:cs typeface="Open Sans" panose="020B0606030504020204" pitchFamily="34" charset="0"/>
        </a:defRPr>
      </a:lvl2pPr>
      <a:lvl3pPr marL="1481328" indent="-274320" algn="l" defTabSz="1097280" rtl="0" eaLnBrk="1" latinLnBrk="0" hangingPunct="1">
        <a:lnSpc>
          <a:spcPct val="90000"/>
        </a:lnSpc>
        <a:spcBef>
          <a:spcPts val="600"/>
        </a:spcBef>
        <a:spcAft>
          <a:spcPts val="600"/>
        </a:spcAft>
        <a:buClr>
          <a:schemeClr val="accent1"/>
        </a:buClr>
        <a:buSzPct val="110000"/>
        <a:buFont typeface="Arial" panose="020B0604020202020204" pitchFamily="34" charset="0"/>
        <a:buChar char="•"/>
        <a:defRPr sz="2400" kern="1200">
          <a:solidFill>
            <a:schemeClr val="tx1"/>
          </a:solidFill>
          <a:latin typeface="+mn-lt"/>
          <a:ea typeface="Open Sans" panose="020B0606030504020204" pitchFamily="34" charset="0"/>
          <a:cs typeface="Open Sans" panose="020B0606030504020204" pitchFamily="34" charset="0"/>
        </a:defRPr>
      </a:lvl3pPr>
      <a:lvl4pPr marL="1920240" indent="-274320" algn="l" defTabSz="1097280" rtl="0" eaLnBrk="1" latinLnBrk="0" hangingPunct="1">
        <a:lnSpc>
          <a:spcPct val="90000"/>
        </a:lnSpc>
        <a:spcBef>
          <a:spcPts val="600"/>
        </a:spcBef>
        <a:spcAft>
          <a:spcPts val="600"/>
        </a:spcAft>
        <a:buClr>
          <a:schemeClr val="accent1"/>
        </a:buClr>
        <a:buSzPct val="110000"/>
        <a:buFont typeface="Arial" panose="020B0604020202020204" pitchFamily="34" charset="0"/>
        <a:buChar char="•"/>
        <a:defRPr sz="2160" kern="1200">
          <a:solidFill>
            <a:schemeClr val="tx1"/>
          </a:solidFill>
          <a:latin typeface="+mn-lt"/>
          <a:ea typeface="Open Sans" panose="020B0606030504020204" pitchFamily="34" charset="0"/>
          <a:cs typeface="Open Sans" panose="020B0606030504020204" pitchFamily="34" charset="0"/>
        </a:defRPr>
      </a:lvl4pPr>
      <a:lvl5pPr marL="2468880" indent="-274320" algn="l" defTabSz="1097280" rtl="0" eaLnBrk="1" latinLnBrk="0" hangingPunct="1">
        <a:lnSpc>
          <a:spcPct val="90000"/>
        </a:lnSpc>
        <a:spcBef>
          <a:spcPts val="600"/>
        </a:spcBef>
        <a:spcAft>
          <a:spcPts val="600"/>
        </a:spcAft>
        <a:buClr>
          <a:schemeClr val="accent1"/>
        </a:buClr>
        <a:buSzPct val="110000"/>
        <a:buFont typeface="Arial" panose="020B0604020202020204" pitchFamily="34" charset="0"/>
        <a:buChar char="•"/>
        <a:defRPr sz="2160" kern="1200">
          <a:solidFill>
            <a:schemeClr val="tx1"/>
          </a:solidFill>
          <a:latin typeface="+mn-lt"/>
          <a:ea typeface="Open Sans" panose="020B0606030504020204" pitchFamily="34" charset="0"/>
          <a:cs typeface="Open Sans" panose="020B0606030504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Helen.Buck-Pavick@education.ohio.gov" TargetMode="Externa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1.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hyperlink" Target="mailto:Helen.Buck-Pavlick@education.ohio.gov?subject=From%20Fine%20Arts%20Presentation" TargetMode="External"/><Relationship Id="rId2" Type="http://schemas.openxmlformats.org/officeDocument/2006/relationships/image" Target="../media/image41.jpe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8" Type="http://schemas.openxmlformats.org/officeDocument/2006/relationships/hyperlink" Target="https://www.nationalartsstandards.org/content/national-core-arts-standards" TargetMode="External"/><Relationship Id="rId3" Type="http://schemas.openxmlformats.org/officeDocument/2006/relationships/hyperlink" Target="https://apps.bea.gov/data/special-topics/arts-and-culture/summary-sheets/Arts%20-%20Ohio.pdf" TargetMode="External"/><Relationship Id="rId7" Type="http://schemas.openxmlformats.org/officeDocument/2006/relationships/hyperlink" Target="https://doi.org/10.1080/13569783.2020.1847064" TargetMode="External"/><Relationship Id="rId12" Type="http://schemas.openxmlformats.org/officeDocument/2006/relationships/hyperlink" Target="https://www.wallacefoundation.org/knowledge-center/Documents/Arts-Education-Evidence-Report.pdf"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hyperlink" Target="https://doi-org.ezproxy1.lib.asu.edu/10.1080/00131857.2013.866533" TargetMode="External"/><Relationship Id="rId11" Type="http://schemas.openxmlformats.org/officeDocument/2006/relationships/hyperlink" Target="https://doi.org/10.1111/bjep.1206" TargetMode="External"/><Relationship Id="rId5" Type="http://schemas.openxmlformats.org/officeDocument/2006/relationships/hyperlink" Target="https://www.wallacefoundation.org/knowledge-center/Documents/Arts-Integration-Research-Every-Student-Succeeds-Act-ESSA.pdf" TargetMode="External"/><Relationship Id="rId10" Type="http://schemas.openxmlformats.org/officeDocument/2006/relationships/hyperlink" Target="https://doi.org/10.1080/10632913.2018.1423595" TargetMode="External"/><Relationship Id="rId4" Type="http://schemas.openxmlformats.org/officeDocument/2006/relationships/hyperlink" Target="https://doi.org/10.1080/0305764X.2015.106409" TargetMode="External"/><Relationship Id="rId9" Type="http://schemas.openxmlformats.org/officeDocument/2006/relationships/hyperlink" Target="https://doi.org/10.1080/10632913.2013.826050"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hyperlink" Target="https://commons.wikimedia.org/wiki/File:Piet_Mondrian,_1942_-_Broadway_Boogie_Woogie.jpg" TargetMode="External"/><Relationship Id="rId7" Type="http://schemas.openxmlformats.org/officeDocument/2006/relationships/hyperlink" Target="https://www.saqa.com/art/browse-collection/cellular-structure-viii-oval-shift" TargetMode="External"/><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19.jpeg"/><Relationship Id="rId11" Type="http://schemas.openxmlformats.org/officeDocument/2006/relationships/hyperlink" Target="https://nonsite.org/article/helio-oiticica-tropical-hyperion" TargetMode="External"/><Relationship Id="rId5" Type="http://schemas.openxmlformats.org/officeDocument/2006/relationships/hyperlink" Target="https://www.metmuseum.org/art/collection/search/481429" TargetMode="External"/><Relationship Id="rId10" Type="http://schemas.openxmlformats.org/officeDocument/2006/relationships/image" Target="../media/image21.jpg"/><Relationship Id="rId4" Type="http://schemas.openxmlformats.org/officeDocument/2006/relationships/image" Target="../media/image18.jpeg"/><Relationship Id="rId9" Type="http://schemas.openxmlformats.org/officeDocument/2006/relationships/hyperlink" Target="https://www.flickr.com/photos/micahmacallen/4019536767/"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F5E2BDA-E0E6-9FD4-16FD-38B2D05D957C}"/>
              </a:ext>
            </a:extLst>
          </p:cNvPr>
          <p:cNvSpPr>
            <a:spLocks noGrp="1"/>
          </p:cNvSpPr>
          <p:nvPr>
            <p:ph type="body" sz="quarter" idx="10"/>
          </p:nvPr>
        </p:nvSpPr>
        <p:spPr/>
        <p:txBody>
          <a:bodyPr/>
          <a:lstStyle/>
          <a:p>
            <a:r>
              <a:rPr lang="en-US" b="1" dirty="0"/>
              <a:t>Helen Buck-Pavlick, MFA, MEd (she/her)</a:t>
            </a:r>
          </a:p>
          <a:p>
            <a:r>
              <a:rPr lang="en-US" i="1" dirty="0">
                <a:solidFill>
                  <a:schemeClr val="accent2"/>
                </a:solidFill>
              </a:rPr>
              <a:t>Fine Arts Education Specialist</a:t>
            </a:r>
          </a:p>
          <a:p>
            <a:r>
              <a:rPr lang="en-US" dirty="0"/>
              <a:t>Office of Learning and Instructional Strategies</a:t>
            </a:r>
          </a:p>
          <a:p>
            <a:r>
              <a:rPr lang="en-US" dirty="0">
                <a:hlinkClick r:id="rId2"/>
              </a:rPr>
              <a:t>Helen.Buck-Pavick@education.ohio.gov</a:t>
            </a:r>
            <a:endParaRPr lang="en-US" dirty="0"/>
          </a:p>
        </p:txBody>
      </p:sp>
      <p:sp>
        <p:nvSpPr>
          <p:cNvPr id="7" name="Title 6">
            <a:extLst>
              <a:ext uri="{FF2B5EF4-FFF2-40B4-BE49-F238E27FC236}">
                <a16:creationId xmlns:a16="http://schemas.microsoft.com/office/drawing/2014/main" id="{2021B875-8822-D86D-8979-D65740C49DC2}"/>
              </a:ext>
            </a:extLst>
          </p:cNvPr>
          <p:cNvSpPr>
            <a:spLocks noGrp="1"/>
          </p:cNvSpPr>
          <p:nvPr>
            <p:ph type="title"/>
          </p:nvPr>
        </p:nvSpPr>
        <p:spPr/>
        <p:txBody>
          <a:bodyPr/>
          <a:lstStyle/>
          <a:p>
            <a:r>
              <a:rPr lang="en-US" dirty="0">
                <a:solidFill>
                  <a:schemeClr val="tx1"/>
                </a:solidFill>
              </a:rPr>
              <a:t>Jump </a:t>
            </a:r>
            <a:r>
              <a:rPr lang="en-US" dirty="0" err="1">
                <a:solidFill>
                  <a:schemeClr val="tx1"/>
                </a:solidFill>
              </a:rPr>
              <a:t>stART</a:t>
            </a:r>
            <a:r>
              <a:rPr lang="en-US" dirty="0">
                <a:solidFill>
                  <a:schemeClr val="tx1"/>
                </a:solidFill>
              </a:rPr>
              <a:t> Learning</a:t>
            </a:r>
          </a:p>
        </p:txBody>
      </p:sp>
      <p:sp>
        <p:nvSpPr>
          <p:cNvPr id="4" name="Slide Number Placeholder 3">
            <a:extLst>
              <a:ext uri="{FF2B5EF4-FFF2-40B4-BE49-F238E27FC236}">
                <a16:creationId xmlns:a16="http://schemas.microsoft.com/office/drawing/2014/main" id="{72187C6C-67A5-1A0A-0C91-E682ABF739CA}"/>
              </a:ext>
            </a:extLst>
          </p:cNvPr>
          <p:cNvSpPr>
            <a:spLocks noGrp="1"/>
          </p:cNvSpPr>
          <p:nvPr>
            <p:ph type="sldNum" sz="quarter" idx="4294967295"/>
          </p:nvPr>
        </p:nvSpPr>
        <p:spPr>
          <a:xfrm>
            <a:off x="10881360" y="7627621"/>
            <a:ext cx="3291840" cy="438150"/>
          </a:xfrm>
          <a:prstGeom prst="rect">
            <a:avLst/>
          </a:prstGeom>
        </p:spPr>
        <p:txBody>
          <a:bodyPr vert="horz" lIns="91440" tIns="45720" rIns="91440" bIns="45720" rtlCol="0" anchor="ctr"/>
          <a:lstStyle>
            <a:defPPr>
              <a:defRPr lang="en-US"/>
            </a:defPPr>
            <a:lvl1pPr marL="0" algn="r" defTabSz="548613" rtl="0" eaLnBrk="1" latinLnBrk="0" hangingPunct="1">
              <a:defRPr sz="1440" b="1" kern="120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vl2pPr marL="548613" algn="l" defTabSz="548613" rtl="0" eaLnBrk="1" latinLnBrk="0" hangingPunct="1">
              <a:defRPr sz="2100" kern="1200">
                <a:solidFill>
                  <a:schemeClr val="tx1"/>
                </a:solidFill>
                <a:latin typeface="+mn-lt"/>
                <a:ea typeface="+mn-ea"/>
                <a:cs typeface="+mn-cs"/>
              </a:defRPr>
            </a:lvl2pPr>
            <a:lvl3pPr marL="1097225" algn="l" defTabSz="548613" rtl="0" eaLnBrk="1" latinLnBrk="0" hangingPunct="1">
              <a:defRPr sz="2100" kern="1200">
                <a:solidFill>
                  <a:schemeClr val="tx1"/>
                </a:solidFill>
                <a:latin typeface="+mn-lt"/>
                <a:ea typeface="+mn-ea"/>
                <a:cs typeface="+mn-cs"/>
              </a:defRPr>
            </a:lvl3pPr>
            <a:lvl4pPr marL="1645838" algn="l" defTabSz="548613" rtl="0" eaLnBrk="1" latinLnBrk="0" hangingPunct="1">
              <a:defRPr sz="2100" kern="1200">
                <a:solidFill>
                  <a:schemeClr val="tx1"/>
                </a:solidFill>
                <a:latin typeface="+mn-lt"/>
                <a:ea typeface="+mn-ea"/>
                <a:cs typeface="+mn-cs"/>
              </a:defRPr>
            </a:lvl4pPr>
            <a:lvl5pPr marL="2194450" algn="l" defTabSz="548613" rtl="0" eaLnBrk="1" latinLnBrk="0" hangingPunct="1">
              <a:defRPr sz="2100" kern="1200">
                <a:solidFill>
                  <a:schemeClr val="tx1"/>
                </a:solidFill>
                <a:latin typeface="+mn-lt"/>
                <a:ea typeface="+mn-ea"/>
                <a:cs typeface="+mn-cs"/>
              </a:defRPr>
            </a:lvl5pPr>
            <a:lvl6pPr marL="2743063" algn="l" defTabSz="548613" rtl="0" eaLnBrk="1" latinLnBrk="0" hangingPunct="1">
              <a:defRPr sz="2100" kern="1200">
                <a:solidFill>
                  <a:schemeClr val="tx1"/>
                </a:solidFill>
                <a:latin typeface="+mn-lt"/>
                <a:ea typeface="+mn-ea"/>
                <a:cs typeface="+mn-cs"/>
              </a:defRPr>
            </a:lvl6pPr>
            <a:lvl7pPr marL="3291675" algn="l" defTabSz="548613" rtl="0" eaLnBrk="1" latinLnBrk="0" hangingPunct="1">
              <a:defRPr sz="2100" kern="1200">
                <a:solidFill>
                  <a:schemeClr val="tx1"/>
                </a:solidFill>
                <a:latin typeface="+mn-lt"/>
                <a:ea typeface="+mn-ea"/>
                <a:cs typeface="+mn-cs"/>
              </a:defRPr>
            </a:lvl7pPr>
            <a:lvl8pPr marL="3840288" algn="l" defTabSz="548613" rtl="0" eaLnBrk="1" latinLnBrk="0" hangingPunct="1">
              <a:defRPr sz="2100" kern="1200">
                <a:solidFill>
                  <a:schemeClr val="tx1"/>
                </a:solidFill>
                <a:latin typeface="+mn-lt"/>
                <a:ea typeface="+mn-ea"/>
                <a:cs typeface="+mn-cs"/>
              </a:defRPr>
            </a:lvl8pPr>
            <a:lvl9pPr marL="4388901" algn="l" defTabSz="548613" rtl="0" eaLnBrk="1" latinLnBrk="0" hangingPunct="1">
              <a:defRPr sz="2100" kern="1200">
                <a:solidFill>
                  <a:schemeClr val="tx1"/>
                </a:solidFill>
                <a:latin typeface="+mn-lt"/>
                <a:ea typeface="+mn-ea"/>
                <a:cs typeface="+mn-cs"/>
              </a:defRPr>
            </a:lvl9pPr>
          </a:lstStyle>
          <a:p>
            <a:fld id="{383B7B7A-CDDA-7C44-B1B0-1F1E45567B3B}" type="slidenum">
              <a:rPr lang="en-US" smtClean="0"/>
              <a:pPr/>
              <a:t>1</a:t>
            </a:fld>
            <a:endParaRPr lang="en-US"/>
          </a:p>
        </p:txBody>
      </p:sp>
    </p:spTree>
    <p:extLst>
      <p:ext uri="{BB962C8B-B14F-4D97-AF65-F5344CB8AC3E}">
        <p14:creationId xmlns:p14="http://schemas.microsoft.com/office/powerpoint/2010/main" val="37397279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0" name="Rectangle 1029">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uyahoga Valley National Park Wallpapers - Wallpaper Cave">
            <a:extLst>
              <a:ext uri="{FF2B5EF4-FFF2-40B4-BE49-F238E27FC236}">
                <a16:creationId xmlns:a16="http://schemas.microsoft.com/office/drawing/2014/main" id="{CA3AB0A5-9A47-6FEA-C3CA-EE39BA4D6B7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228185" y="10"/>
            <a:ext cx="10402215" cy="8229590"/>
          </a:xfrm>
          <a:prstGeom prst="rect">
            <a:avLst/>
          </a:prstGeom>
          <a:noFill/>
          <a:extLst>
            <a:ext uri="{909E8E84-426E-40DD-AFC4-6F175D3DCCD1}">
              <a14:hiddenFill xmlns:a14="http://schemas.microsoft.com/office/drawing/2010/main">
                <a:solidFill>
                  <a:srgbClr val="FFFFFF"/>
                </a:solidFill>
              </a14:hiddenFill>
            </a:ext>
          </a:extLst>
        </p:spPr>
      </p:pic>
      <p:sp>
        <p:nvSpPr>
          <p:cNvPr id="1032" name="Rectangle 1031">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07921" cy="82296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838CF3C-27F6-94A6-5775-BDF50F8D1114}"/>
              </a:ext>
            </a:extLst>
          </p:cNvPr>
          <p:cNvSpPr>
            <a:spLocks noGrp="1"/>
          </p:cNvSpPr>
          <p:nvPr>
            <p:ph type="title"/>
          </p:nvPr>
        </p:nvSpPr>
        <p:spPr>
          <a:xfrm>
            <a:off x="573577" y="1346835"/>
            <a:ext cx="4828032" cy="3844961"/>
          </a:xfrm>
        </p:spPr>
        <p:txBody>
          <a:bodyPr vert="horz" lIns="91440" tIns="45720" rIns="91440" bIns="45720" rtlCol="0" anchor="b">
            <a:normAutofit/>
          </a:bodyPr>
          <a:lstStyle/>
          <a:p>
            <a:pPr defTabSz="914400">
              <a:lnSpc>
                <a:spcPct val="90000"/>
              </a:lnSpc>
            </a:pPr>
            <a:r>
              <a:rPr lang="en-US" sz="5800" dirty="0">
                <a:solidFill>
                  <a:schemeClr val="tx2"/>
                </a:solidFill>
                <a:latin typeface="+mj-lt"/>
                <a:cs typeface="+mj-cs"/>
              </a:rPr>
              <a:t>Dancing Cuyahoga Valley National Park</a:t>
            </a:r>
          </a:p>
        </p:txBody>
      </p:sp>
      <p:sp>
        <p:nvSpPr>
          <p:cNvPr id="1034" name="Rectangle 103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11905" y="416149"/>
            <a:ext cx="175565" cy="8449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36" name="Rectangle 103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7234" y="5456304"/>
            <a:ext cx="4773168" cy="21945"/>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B6D2DD3C-8052-B5BB-ACCA-7CC2A7C94AA0}"/>
              </a:ext>
            </a:extLst>
          </p:cNvPr>
          <p:cNvSpPr>
            <a:spLocks noGrp="1"/>
          </p:cNvSpPr>
          <p:nvPr>
            <p:ph type="sldNum" sz="quarter" idx="11"/>
          </p:nvPr>
        </p:nvSpPr>
        <p:spPr>
          <a:prstGeom prst="ellipse">
            <a:avLst/>
          </a:prstGeom>
          <a:solidFill>
            <a:srgbClr val="7F7F7F"/>
          </a:solidFill>
        </p:spPr>
        <p:txBody>
          <a:bodyPr vert="horz" lIns="91440" tIns="45720" rIns="91440" bIns="45720" rtlCol="0" anchor="ctr">
            <a:normAutofit fontScale="25000" lnSpcReduction="20000"/>
          </a:bodyPr>
          <a:lstStyle/>
          <a:p>
            <a:pPr algn="ctr" defTabSz="914400">
              <a:lnSpc>
                <a:spcPct val="90000"/>
              </a:lnSpc>
              <a:spcAft>
                <a:spcPts val="600"/>
              </a:spcAft>
              <a:defRPr/>
            </a:pPr>
            <a:fld id="{6BA907D1-9C08-47F3-B047-6197268ACA7D}" type="slidenum">
              <a:rPr lang="en-US" sz="500">
                <a:solidFill>
                  <a:srgbClr val="FFFFFF"/>
                </a:solidFill>
              </a:rPr>
              <a:pPr algn="ctr" defTabSz="914400">
                <a:lnSpc>
                  <a:spcPct val="90000"/>
                </a:lnSpc>
                <a:spcAft>
                  <a:spcPts val="600"/>
                </a:spcAft>
                <a:defRPr/>
              </a:pPr>
              <a:t>10</a:t>
            </a:fld>
            <a:endParaRPr lang="en-US" sz="500">
              <a:solidFill>
                <a:srgbClr val="FFFFFF"/>
              </a:solidFill>
            </a:endParaRPr>
          </a:p>
        </p:txBody>
      </p:sp>
    </p:spTree>
    <p:extLst>
      <p:ext uri="{BB962C8B-B14F-4D97-AF65-F5344CB8AC3E}">
        <p14:creationId xmlns:p14="http://schemas.microsoft.com/office/powerpoint/2010/main" val="4928597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5F0FA-820D-04FF-F544-B0BD599D5F99}"/>
              </a:ext>
            </a:extLst>
          </p:cNvPr>
          <p:cNvSpPr>
            <a:spLocks noGrp="1"/>
          </p:cNvSpPr>
          <p:nvPr>
            <p:ph type="title"/>
          </p:nvPr>
        </p:nvSpPr>
        <p:spPr/>
        <p:txBody>
          <a:bodyPr>
            <a:normAutofit fontScale="90000"/>
          </a:bodyPr>
          <a:lstStyle/>
          <a:p>
            <a:r>
              <a:rPr lang="en-US" dirty="0"/>
              <a:t>“I don’t know where I am going from here, but I promise it won’t be boring” – David Bowie</a:t>
            </a:r>
          </a:p>
        </p:txBody>
      </p:sp>
      <p:sp>
        <p:nvSpPr>
          <p:cNvPr id="3" name="Slide Number Placeholder 2">
            <a:extLst>
              <a:ext uri="{FF2B5EF4-FFF2-40B4-BE49-F238E27FC236}">
                <a16:creationId xmlns:a16="http://schemas.microsoft.com/office/drawing/2014/main" id="{1ED0172B-7DB3-3ADC-E140-6E2DA7B15C5E}"/>
              </a:ext>
            </a:extLst>
          </p:cNvPr>
          <p:cNvSpPr>
            <a:spLocks noGrp="1"/>
          </p:cNvSpPr>
          <p:nvPr>
            <p:ph type="sldNum" sz="quarter" idx="11"/>
          </p:nvPr>
        </p:nvSpPr>
        <p:spPr/>
        <p:txBody>
          <a:bodyPr/>
          <a:lstStyle/>
          <a:p>
            <a:fld id="{383B7B7A-CDDA-7C44-B1B0-1F1E45567B3B}" type="slidenum">
              <a:rPr lang="en-US" smtClean="0"/>
              <a:pPr/>
              <a:t>11</a:t>
            </a:fld>
            <a:endParaRPr lang="en-US"/>
          </a:p>
        </p:txBody>
      </p:sp>
    </p:spTree>
    <p:extLst>
      <p:ext uri="{BB962C8B-B14F-4D97-AF65-F5344CB8AC3E}">
        <p14:creationId xmlns:p14="http://schemas.microsoft.com/office/powerpoint/2010/main" val="5442376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021B875-8822-D86D-8979-D65740C49DC2}"/>
              </a:ext>
            </a:extLst>
          </p:cNvPr>
          <p:cNvSpPr>
            <a:spLocks noGrp="1"/>
          </p:cNvSpPr>
          <p:nvPr>
            <p:ph type="title"/>
          </p:nvPr>
        </p:nvSpPr>
        <p:spPr/>
        <p:txBody>
          <a:bodyPr/>
          <a:lstStyle/>
          <a:p>
            <a:r>
              <a:rPr lang="en-US" dirty="0"/>
              <a:t>Reflection</a:t>
            </a:r>
          </a:p>
        </p:txBody>
      </p:sp>
      <p:sp>
        <p:nvSpPr>
          <p:cNvPr id="4" name="Slide Number Placeholder 3">
            <a:extLst>
              <a:ext uri="{FF2B5EF4-FFF2-40B4-BE49-F238E27FC236}">
                <a16:creationId xmlns:a16="http://schemas.microsoft.com/office/drawing/2014/main" id="{72187C6C-67A5-1A0A-0C91-E682ABF739CA}"/>
              </a:ext>
            </a:extLst>
          </p:cNvPr>
          <p:cNvSpPr>
            <a:spLocks noGrp="1"/>
          </p:cNvSpPr>
          <p:nvPr>
            <p:ph type="sldNum" sz="quarter" idx="4294967295"/>
          </p:nvPr>
        </p:nvSpPr>
        <p:spPr>
          <a:xfrm>
            <a:off x="90678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3B7B7A-CDDA-7C44-B1B0-1F1E45567B3B}" type="slidenum">
              <a:rPr lang="en-US" smtClean="0"/>
              <a:pPr/>
              <a:t>12</a:t>
            </a:fld>
            <a:endParaRPr lang="en-US"/>
          </a:p>
        </p:txBody>
      </p:sp>
      <p:sp>
        <p:nvSpPr>
          <p:cNvPr id="2" name="Rounded Rectangle 3">
            <a:extLst>
              <a:ext uri="{FF2B5EF4-FFF2-40B4-BE49-F238E27FC236}">
                <a16:creationId xmlns:a16="http://schemas.microsoft.com/office/drawing/2014/main" id="{775B2009-AB2A-1608-A53A-35560C5397EE}"/>
              </a:ext>
              <a:ext uri="{C183D7F6-B498-43B3-948B-1728B52AA6E4}">
                <adec:decorative xmlns:adec="http://schemas.microsoft.com/office/drawing/2017/decorative" val="1"/>
              </a:ext>
            </a:extLst>
          </p:cNvPr>
          <p:cNvSpPr/>
          <p:nvPr/>
        </p:nvSpPr>
        <p:spPr>
          <a:xfrm>
            <a:off x="10185313" y="2940731"/>
            <a:ext cx="3713567" cy="2846255"/>
          </a:xfrm>
          <a:prstGeom prst="roundRect">
            <a:avLst/>
          </a:prstGeom>
          <a:solidFill>
            <a:schemeClr val="tx2">
              <a:alpha val="78000"/>
            </a:schemeClr>
          </a:solidFill>
        </p:spPr>
        <p:style>
          <a:lnRef idx="1">
            <a:schemeClr val="accent1"/>
          </a:lnRef>
          <a:fillRef idx="3">
            <a:schemeClr val="accent1"/>
          </a:fillRef>
          <a:effectRef idx="2">
            <a:schemeClr val="accent1"/>
          </a:effectRef>
          <a:fontRef idx="minor">
            <a:schemeClr val="lt1"/>
          </a:fontRef>
        </p:style>
        <p:txBody>
          <a:bodyPr lIns="0" rIns="0" rtlCol="0" anchor="ctr"/>
          <a:lstStyle/>
          <a:p>
            <a:pPr indent="-117475" algn="ctr">
              <a:spcBef>
                <a:spcPct val="20000"/>
              </a:spcBef>
            </a:pPr>
            <a:r>
              <a:rPr lang="en-US" sz="3200" b="1" dirty="0">
                <a:solidFill>
                  <a:srgbClr val="FFFFFF"/>
                </a:solidFill>
                <a:effectLst>
                  <a:outerShdw blurRad="38100" dist="38100" dir="2700000" algn="tl">
                    <a:srgbClr val="000000">
                      <a:alpha val="43137"/>
                    </a:srgbClr>
                  </a:outerShdw>
                </a:effectLst>
                <a:latin typeface="Arial"/>
                <a:cs typeface="Arial"/>
              </a:rPr>
              <a:t>What stood out about this approach to T&amp;L?</a:t>
            </a:r>
          </a:p>
        </p:txBody>
      </p:sp>
      <p:sp>
        <p:nvSpPr>
          <p:cNvPr id="3" name="Rounded Rectangle 2">
            <a:extLst>
              <a:ext uri="{FF2B5EF4-FFF2-40B4-BE49-F238E27FC236}">
                <a16:creationId xmlns:a16="http://schemas.microsoft.com/office/drawing/2014/main" id="{3BD9B9A1-0896-916C-A439-E21B1D053FF9}"/>
              </a:ext>
              <a:ext uri="{C183D7F6-B498-43B3-948B-1728B52AA6E4}">
                <adec:decorative xmlns:adec="http://schemas.microsoft.com/office/drawing/2017/decorative" val="1"/>
              </a:ext>
            </a:extLst>
          </p:cNvPr>
          <p:cNvSpPr/>
          <p:nvPr/>
        </p:nvSpPr>
        <p:spPr>
          <a:xfrm>
            <a:off x="5458416" y="2940731"/>
            <a:ext cx="3713567" cy="2846255"/>
          </a:xfrm>
          <a:prstGeom prst="roundRect">
            <a:avLst/>
          </a:prstGeom>
          <a:solidFill>
            <a:schemeClr val="tx2">
              <a:alpha val="78000"/>
            </a:schemeClr>
          </a:solidFill>
        </p:spPr>
        <p:style>
          <a:lnRef idx="1">
            <a:schemeClr val="accent1"/>
          </a:lnRef>
          <a:fillRef idx="3">
            <a:schemeClr val="accent1"/>
          </a:fillRef>
          <a:effectRef idx="2">
            <a:schemeClr val="accent1"/>
          </a:effectRef>
          <a:fontRef idx="minor">
            <a:schemeClr val="lt1"/>
          </a:fontRef>
        </p:style>
        <p:txBody>
          <a:bodyPr lIns="0" rIns="0" rtlCol="0" anchor="ctr"/>
          <a:lstStyle/>
          <a:p>
            <a:pPr marL="228600" indent="-228600" algn="ctr">
              <a:spcBef>
                <a:spcPts val="0"/>
              </a:spcBef>
            </a:pPr>
            <a:r>
              <a:rPr lang="en-US" sz="32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Wingdings" panose="05000000000000000000" pitchFamily="2" charset="2"/>
              </a:rPr>
              <a:t>How was other content learning supported?</a:t>
            </a:r>
            <a:endParaRPr lang="en-US" sz="32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Wingdings" panose="05000000000000000000" pitchFamily="2" charset="2"/>
            </a:endParaRPr>
          </a:p>
        </p:txBody>
      </p:sp>
      <p:sp>
        <p:nvSpPr>
          <p:cNvPr id="5" name="Rounded Rectangle 1">
            <a:extLst>
              <a:ext uri="{FF2B5EF4-FFF2-40B4-BE49-F238E27FC236}">
                <a16:creationId xmlns:a16="http://schemas.microsoft.com/office/drawing/2014/main" id="{9D40AA22-C972-5776-79E2-33435E209C40}"/>
              </a:ext>
              <a:ext uri="{C183D7F6-B498-43B3-948B-1728B52AA6E4}">
                <adec:decorative xmlns:adec="http://schemas.microsoft.com/office/drawing/2017/decorative" val="1"/>
              </a:ext>
            </a:extLst>
          </p:cNvPr>
          <p:cNvSpPr/>
          <p:nvPr/>
        </p:nvSpPr>
        <p:spPr>
          <a:xfrm>
            <a:off x="731520" y="2940731"/>
            <a:ext cx="3713567" cy="2846255"/>
          </a:xfrm>
          <a:prstGeom prst="roundRect">
            <a:avLst/>
          </a:prstGeom>
          <a:solidFill>
            <a:schemeClr val="tx2">
              <a:alpha val="78000"/>
            </a:schemeClr>
          </a:solidFill>
        </p:spPr>
        <p:style>
          <a:lnRef idx="1">
            <a:schemeClr val="accent1"/>
          </a:lnRef>
          <a:fillRef idx="3">
            <a:schemeClr val="accent1"/>
          </a:fillRef>
          <a:effectRef idx="2">
            <a:schemeClr val="accent1"/>
          </a:effectRef>
          <a:fontRef idx="minor">
            <a:schemeClr val="lt1"/>
          </a:fontRef>
        </p:style>
        <p:txBody>
          <a:bodyPr lIns="0" rIns="0" rtlCol="0" anchor="ctr"/>
          <a:lstStyle/>
          <a:p>
            <a:pPr indent="-117475" algn="ctr">
              <a:spcBef>
                <a:spcPct val="20000"/>
              </a:spcBef>
            </a:pPr>
            <a:r>
              <a:rPr lang="en-US" sz="3200" b="1" dirty="0">
                <a:solidFill>
                  <a:srgbClr val="FFFFFF"/>
                </a:solidFill>
                <a:effectLst>
                  <a:outerShdw blurRad="38100" dist="38100" dir="2700000" algn="tl">
                    <a:srgbClr val="000000">
                      <a:alpha val="43137"/>
                    </a:srgbClr>
                  </a:outerShdw>
                </a:effectLst>
                <a:latin typeface="Arial"/>
                <a:cs typeface="Arial"/>
              </a:rPr>
              <a:t>How was arts learning supported?</a:t>
            </a:r>
          </a:p>
        </p:txBody>
      </p:sp>
    </p:spTree>
    <p:extLst>
      <p:ext uri="{BB962C8B-B14F-4D97-AF65-F5344CB8AC3E}">
        <p14:creationId xmlns:p14="http://schemas.microsoft.com/office/powerpoint/2010/main" val="1518706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234923-614C-D853-5D67-84F5BC06D142}"/>
              </a:ext>
            </a:extLst>
          </p:cNvPr>
          <p:cNvSpPr>
            <a:spLocks noGrp="1"/>
          </p:cNvSpPr>
          <p:nvPr>
            <p:ph type="title"/>
          </p:nvPr>
        </p:nvSpPr>
        <p:spPr/>
        <p:txBody>
          <a:bodyPr/>
          <a:lstStyle/>
          <a:p>
            <a:r>
              <a:rPr lang="en-US" dirty="0"/>
              <a:t>Resources</a:t>
            </a:r>
          </a:p>
        </p:txBody>
      </p:sp>
      <p:sp>
        <p:nvSpPr>
          <p:cNvPr id="4" name="Slide Number Placeholder 3">
            <a:extLst>
              <a:ext uri="{FF2B5EF4-FFF2-40B4-BE49-F238E27FC236}">
                <a16:creationId xmlns:a16="http://schemas.microsoft.com/office/drawing/2014/main" id="{81B9FB6E-3661-0671-520C-D91522A1AE06}"/>
              </a:ext>
            </a:extLst>
          </p:cNvPr>
          <p:cNvSpPr>
            <a:spLocks noGrp="1"/>
          </p:cNvSpPr>
          <p:nvPr>
            <p:ph type="sldNum" sz="quarter" idx="11"/>
          </p:nvPr>
        </p:nvSpPr>
        <p:spPr/>
        <p:txBody>
          <a:bodyPr/>
          <a:lstStyle/>
          <a:p>
            <a:fld id="{77F59FA7-9E35-E641-9260-462B0A5FC689}" type="slidenum">
              <a:rPr lang="en-US" smtClean="0"/>
              <a:pPr/>
              <a:t>13</a:t>
            </a:fld>
            <a:endParaRPr lang="en-US"/>
          </a:p>
        </p:txBody>
      </p:sp>
    </p:spTree>
    <p:extLst>
      <p:ext uri="{BB962C8B-B14F-4D97-AF65-F5344CB8AC3E}">
        <p14:creationId xmlns:p14="http://schemas.microsoft.com/office/powerpoint/2010/main" val="39984240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021B875-8822-D86D-8979-D65740C49DC2}"/>
              </a:ext>
            </a:extLst>
          </p:cNvPr>
          <p:cNvSpPr>
            <a:spLocks noGrp="1"/>
          </p:cNvSpPr>
          <p:nvPr>
            <p:ph type="title"/>
          </p:nvPr>
        </p:nvSpPr>
        <p:spPr/>
        <p:txBody>
          <a:bodyPr/>
          <a:lstStyle/>
          <a:p>
            <a:r>
              <a:rPr lang="en-US" sz="5760" dirty="0"/>
              <a:t>What is the Arts Ed Data Project?</a:t>
            </a:r>
          </a:p>
        </p:txBody>
      </p:sp>
      <p:sp>
        <p:nvSpPr>
          <p:cNvPr id="4" name="Slide Number Placeholder 3">
            <a:extLst>
              <a:ext uri="{FF2B5EF4-FFF2-40B4-BE49-F238E27FC236}">
                <a16:creationId xmlns:a16="http://schemas.microsoft.com/office/drawing/2014/main" id="{72187C6C-67A5-1A0A-0C91-E682ABF739CA}"/>
              </a:ext>
            </a:extLst>
          </p:cNvPr>
          <p:cNvSpPr>
            <a:spLocks noGrp="1"/>
          </p:cNvSpPr>
          <p:nvPr>
            <p:ph type="sldNum" sz="quarter" idx="14"/>
          </p:nvPr>
        </p:nvSpPr>
        <p:spPr/>
        <p:txBody>
          <a:bodyPr/>
          <a:lstStyle/>
          <a:p>
            <a:pPr defTabSz="1097280"/>
            <a:fld id="{383B7B7A-CDDA-7C44-B1B0-1F1E45567B3B}" type="slidenum">
              <a:rPr lang="en-US">
                <a:solidFill>
                  <a:srgbClr val="FFFFFF">
                    <a:lumMod val="95000"/>
                  </a:srgbClr>
                </a:solidFill>
              </a:rPr>
              <a:pPr defTabSz="1097280"/>
              <a:t>14</a:t>
            </a:fld>
            <a:endParaRPr lang="en-US">
              <a:solidFill>
                <a:srgbClr val="FFFFFF">
                  <a:lumMod val="95000"/>
                </a:srgbClr>
              </a:solidFill>
            </a:endParaRPr>
          </a:p>
        </p:txBody>
      </p:sp>
      <p:pic>
        <p:nvPicPr>
          <p:cNvPr id="2" name="Picture 2" descr="Ohio Arts Council (OAC) Logo">
            <a:extLst>
              <a:ext uri="{FF2B5EF4-FFF2-40B4-BE49-F238E27FC236}">
                <a16:creationId xmlns:a16="http://schemas.microsoft.com/office/drawing/2014/main" id="{C3225810-0416-F504-7D46-3F7814A9FD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5179" y="3298324"/>
            <a:ext cx="4286250" cy="133731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C2D958A-B3E1-245B-2063-AD00D93F904F}"/>
              </a:ext>
            </a:extLst>
          </p:cNvPr>
          <p:cNvPicPr>
            <a:picLocks noChangeAspect="1"/>
          </p:cNvPicPr>
          <p:nvPr/>
        </p:nvPicPr>
        <p:blipFill>
          <a:blip r:embed="rId4"/>
          <a:stretch>
            <a:fillRect/>
          </a:stretch>
        </p:blipFill>
        <p:spPr>
          <a:xfrm>
            <a:off x="3665179" y="4635635"/>
            <a:ext cx="4286250" cy="1089725"/>
          </a:xfrm>
          <a:prstGeom prst="rect">
            <a:avLst/>
          </a:prstGeom>
        </p:spPr>
      </p:pic>
      <p:pic>
        <p:nvPicPr>
          <p:cNvPr id="1028" name="Picture 4" descr="Quadrant Research Logo">
            <a:extLst>
              <a:ext uri="{FF2B5EF4-FFF2-40B4-BE49-F238E27FC236}">
                <a16:creationId xmlns:a16="http://schemas.microsoft.com/office/drawing/2014/main" id="{8868EA57-B655-A473-9001-A48CC619EC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29574" y="3898399"/>
            <a:ext cx="2857500" cy="147447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CA71C9A-D2BC-9FA3-A12B-F24E799500A6}"/>
              </a:ext>
            </a:extLst>
          </p:cNvPr>
          <p:cNvPicPr>
            <a:picLocks noChangeAspect="1"/>
          </p:cNvPicPr>
          <p:nvPr/>
        </p:nvPicPr>
        <p:blipFill>
          <a:blip r:embed="rId6"/>
          <a:stretch>
            <a:fillRect/>
          </a:stretch>
        </p:blipFill>
        <p:spPr>
          <a:xfrm>
            <a:off x="1530836" y="3435796"/>
            <a:ext cx="2056196" cy="2606368"/>
          </a:xfrm>
          <a:prstGeom prst="rect">
            <a:avLst/>
          </a:prstGeom>
        </p:spPr>
      </p:pic>
    </p:spTree>
    <p:extLst>
      <p:ext uri="{BB962C8B-B14F-4D97-AF65-F5344CB8AC3E}">
        <p14:creationId xmlns:p14="http://schemas.microsoft.com/office/powerpoint/2010/main" val="33404810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D7056-4E65-F46B-BA2C-335A41C87121}"/>
              </a:ext>
            </a:extLst>
          </p:cNvPr>
          <p:cNvSpPr>
            <a:spLocks noGrp="1"/>
          </p:cNvSpPr>
          <p:nvPr>
            <p:ph type="title"/>
          </p:nvPr>
        </p:nvSpPr>
        <p:spPr/>
        <p:txBody>
          <a:bodyPr/>
          <a:lstStyle/>
          <a:p>
            <a:r>
              <a:rPr lang="en-US" dirty="0"/>
              <a:t>Overview Dashboard</a:t>
            </a:r>
          </a:p>
        </p:txBody>
      </p:sp>
      <p:pic>
        <p:nvPicPr>
          <p:cNvPr id="9" name="Picture Placeholder 8" descr="A screenshot of a computer&#10;&#10;Description automatically generated">
            <a:extLst>
              <a:ext uri="{FF2B5EF4-FFF2-40B4-BE49-F238E27FC236}">
                <a16:creationId xmlns:a16="http://schemas.microsoft.com/office/drawing/2014/main" id="{2269FCA8-BD58-588A-720C-DFB3C5F6A37F}"/>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164" b="381"/>
          <a:stretch/>
        </p:blipFill>
        <p:spPr>
          <a:xfrm>
            <a:off x="6219826" y="163830"/>
            <a:ext cx="7953374" cy="7214818"/>
          </a:xfrm>
        </p:spPr>
      </p:pic>
      <p:sp>
        <p:nvSpPr>
          <p:cNvPr id="4" name="Text Placeholder 3">
            <a:extLst>
              <a:ext uri="{FF2B5EF4-FFF2-40B4-BE49-F238E27FC236}">
                <a16:creationId xmlns:a16="http://schemas.microsoft.com/office/drawing/2014/main" id="{1CC415E2-DB3B-842A-054A-8AD0DC3E1AEE}"/>
              </a:ext>
            </a:extLst>
          </p:cNvPr>
          <p:cNvSpPr>
            <a:spLocks noGrp="1"/>
          </p:cNvSpPr>
          <p:nvPr>
            <p:ph type="body" sz="half" idx="2"/>
          </p:nvPr>
        </p:nvSpPr>
        <p:spPr/>
        <p:txBody>
          <a:bodyPr/>
          <a:lstStyle/>
          <a:p>
            <a:pPr marL="342900" indent="-342900">
              <a:buFont typeface="Arial" panose="020B0604020202020204" pitchFamily="34" charset="0"/>
              <a:buChar char="•"/>
            </a:pPr>
            <a:r>
              <a:rPr lang="en-US" dirty="0"/>
              <a:t>Percentage of arts enrollment</a:t>
            </a:r>
          </a:p>
          <a:p>
            <a:pPr marL="342900" indent="-342900">
              <a:buFont typeface="Arial" panose="020B0604020202020204" pitchFamily="34" charset="0"/>
              <a:buChar char="•"/>
            </a:pPr>
            <a:r>
              <a:rPr lang="en-US" dirty="0"/>
              <a:t>Percentage of students with no arts access</a:t>
            </a:r>
          </a:p>
          <a:p>
            <a:pPr marL="342900" indent="-342900">
              <a:buFont typeface="Arial" panose="020B0604020202020204" pitchFamily="34" charset="0"/>
              <a:buChar char="•"/>
            </a:pPr>
            <a:r>
              <a:rPr lang="en-US" dirty="0"/>
              <a:t>Enrollment by arts discipline</a:t>
            </a:r>
          </a:p>
        </p:txBody>
      </p:sp>
      <p:sp>
        <p:nvSpPr>
          <p:cNvPr id="5" name="Slide Number Placeholder 4">
            <a:extLst>
              <a:ext uri="{FF2B5EF4-FFF2-40B4-BE49-F238E27FC236}">
                <a16:creationId xmlns:a16="http://schemas.microsoft.com/office/drawing/2014/main" id="{90097F74-39D1-B901-1B33-6CADAFCED4D4}"/>
              </a:ext>
            </a:extLst>
          </p:cNvPr>
          <p:cNvSpPr>
            <a:spLocks noGrp="1"/>
          </p:cNvSpPr>
          <p:nvPr>
            <p:ph type="sldNum" sz="quarter" idx="11"/>
          </p:nvPr>
        </p:nvSpPr>
        <p:spPr/>
        <p:txBody>
          <a:bodyPr/>
          <a:lstStyle/>
          <a:p>
            <a:fld id="{383B7B7A-CDDA-7C44-B1B0-1F1E45567B3B}" type="slidenum">
              <a:rPr lang="en-US" smtClean="0"/>
              <a:pPr/>
              <a:t>15</a:t>
            </a:fld>
            <a:endParaRPr lang="en-US"/>
          </a:p>
        </p:txBody>
      </p:sp>
    </p:spTree>
    <p:extLst>
      <p:ext uri="{BB962C8B-B14F-4D97-AF65-F5344CB8AC3E}">
        <p14:creationId xmlns:p14="http://schemas.microsoft.com/office/powerpoint/2010/main" val="9694860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905B9-9CB8-4500-2C68-0046DC9D2430}"/>
              </a:ext>
            </a:extLst>
          </p:cNvPr>
          <p:cNvSpPr>
            <a:spLocks noGrp="1"/>
          </p:cNvSpPr>
          <p:nvPr>
            <p:ph type="title"/>
          </p:nvPr>
        </p:nvSpPr>
        <p:spPr/>
        <p:txBody>
          <a:bodyPr/>
          <a:lstStyle/>
          <a:p>
            <a:r>
              <a:rPr lang="en-US" dirty="0"/>
              <a:t>Students without Arts Programs</a:t>
            </a:r>
          </a:p>
        </p:txBody>
      </p:sp>
      <p:pic>
        <p:nvPicPr>
          <p:cNvPr id="7" name="Content Placeholder 6" descr="A screenshot of a computer&#10;&#10;Description automatically generated">
            <a:extLst>
              <a:ext uri="{FF2B5EF4-FFF2-40B4-BE49-F238E27FC236}">
                <a16:creationId xmlns:a16="http://schemas.microsoft.com/office/drawing/2014/main" id="{5DBDEAD5-7AD0-9146-D5FA-4B5F7C310A4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13780" y="548640"/>
            <a:ext cx="7133082" cy="6484620"/>
          </a:xfrm>
        </p:spPr>
      </p:pic>
      <p:sp>
        <p:nvSpPr>
          <p:cNvPr id="4" name="Text Placeholder 3">
            <a:extLst>
              <a:ext uri="{FF2B5EF4-FFF2-40B4-BE49-F238E27FC236}">
                <a16:creationId xmlns:a16="http://schemas.microsoft.com/office/drawing/2014/main" id="{8EF469E1-C735-B26B-1C46-50BE00A865CA}"/>
              </a:ext>
            </a:extLst>
          </p:cNvPr>
          <p:cNvSpPr>
            <a:spLocks noGrp="1"/>
          </p:cNvSpPr>
          <p:nvPr>
            <p:ph type="body" sz="half" idx="2"/>
          </p:nvPr>
        </p:nvSpPr>
        <p:spPr/>
        <p:txBody>
          <a:bodyPr/>
          <a:lstStyle/>
          <a:p>
            <a:pPr marL="342900" indent="-342900">
              <a:buFont typeface="Arial" panose="020B0604020202020204" pitchFamily="34" charset="0"/>
              <a:buChar char="•"/>
            </a:pPr>
            <a:r>
              <a:rPr lang="en-US" dirty="0"/>
              <a:t>Black students over-represented</a:t>
            </a:r>
          </a:p>
          <a:p>
            <a:pPr marL="342900" indent="-342900">
              <a:buFont typeface="Arial" panose="020B0604020202020204" pitchFamily="34" charset="0"/>
              <a:buChar char="•"/>
            </a:pPr>
            <a:r>
              <a:rPr lang="en-US" dirty="0"/>
              <a:t>Hispanic students over-represented</a:t>
            </a:r>
          </a:p>
          <a:p>
            <a:pPr marL="342900" indent="-342900">
              <a:buFont typeface="Arial" panose="020B0604020202020204" pitchFamily="34" charset="0"/>
              <a:buChar char="•"/>
            </a:pPr>
            <a:r>
              <a:rPr lang="en-US" dirty="0"/>
              <a:t>Charter students over-represented</a:t>
            </a:r>
          </a:p>
          <a:p>
            <a:pPr marL="342900" indent="-342900">
              <a:buFont typeface="Arial" panose="020B0604020202020204" pitchFamily="34" charset="0"/>
              <a:buChar char="•"/>
            </a:pPr>
            <a:endParaRPr lang="en-US" dirty="0"/>
          </a:p>
        </p:txBody>
      </p:sp>
      <p:sp>
        <p:nvSpPr>
          <p:cNvPr id="5" name="Slide Number Placeholder 4">
            <a:extLst>
              <a:ext uri="{FF2B5EF4-FFF2-40B4-BE49-F238E27FC236}">
                <a16:creationId xmlns:a16="http://schemas.microsoft.com/office/drawing/2014/main" id="{568DC1DA-B4C2-82BB-4495-E04AE9706D23}"/>
              </a:ext>
            </a:extLst>
          </p:cNvPr>
          <p:cNvSpPr>
            <a:spLocks noGrp="1"/>
          </p:cNvSpPr>
          <p:nvPr>
            <p:ph type="sldNum" sz="quarter" idx="11"/>
          </p:nvPr>
        </p:nvSpPr>
        <p:spPr/>
        <p:txBody>
          <a:bodyPr/>
          <a:lstStyle/>
          <a:p>
            <a:fld id="{383B7B7A-CDDA-7C44-B1B0-1F1E45567B3B}" type="slidenum">
              <a:rPr lang="en-US" smtClean="0"/>
              <a:pPr/>
              <a:t>16</a:t>
            </a:fld>
            <a:endParaRPr lang="en-US"/>
          </a:p>
        </p:txBody>
      </p:sp>
    </p:spTree>
    <p:extLst>
      <p:ext uri="{BB962C8B-B14F-4D97-AF65-F5344CB8AC3E}">
        <p14:creationId xmlns:p14="http://schemas.microsoft.com/office/powerpoint/2010/main" val="9610084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85D7C9E-B74B-1D6F-08ED-0154AF2847F4}"/>
              </a:ext>
            </a:extLst>
          </p:cNvPr>
          <p:cNvSpPr>
            <a:spLocks noGrp="1"/>
          </p:cNvSpPr>
          <p:nvPr>
            <p:ph type="title"/>
          </p:nvPr>
        </p:nvSpPr>
        <p:spPr/>
        <p:txBody>
          <a:bodyPr/>
          <a:lstStyle/>
          <a:p>
            <a:r>
              <a:rPr lang="en-US" dirty="0"/>
              <a:t>Trends over Time</a:t>
            </a:r>
          </a:p>
        </p:txBody>
      </p:sp>
      <p:pic>
        <p:nvPicPr>
          <p:cNvPr id="7" name="Content Placeholder 6" descr="A screenshot of a computer screen&#10;&#10;Description automatically generated">
            <a:extLst>
              <a:ext uri="{FF2B5EF4-FFF2-40B4-BE49-F238E27FC236}">
                <a16:creationId xmlns:a16="http://schemas.microsoft.com/office/drawing/2014/main" id="{1A454B81-B438-4C6E-8C50-A576FAE002B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13780" y="548640"/>
            <a:ext cx="7133082" cy="6484620"/>
          </a:xfrm>
          <a:noFill/>
        </p:spPr>
      </p:pic>
      <p:sp>
        <p:nvSpPr>
          <p:cNvPr id="9" name="Text Placeholder 8">
            <a:extLst>
              <a:ext uri="{FF2B5EF4-FFF2-40B4-BE49-F238E27FC236}">
                <a16:creationId xmlns:a16="http://schemas.microsoft.com/office/drawing/2014/main" id="{DCAA7A8B-EEC9-6ADE-5196-1903FDCEA7CB}"/>
              </a:ext>
            </a:extLst>
          </p:cNvPr>
          <p:cNvSpPr>
            <a:spLocks noGrp="1"/>
          </p:cNvSpPr>
          <p:nvPr>
            <p:ph type="body" sz="half" idx="2"/>
          </p:nvPr>
        </p:nvSpPr>
        <p:spPr/>
        <p:txBody>
          <a:bodyPr/>
          <a:lstStyle/>
          <a:p>
            <a:r>
              <a:rPr lang="en-US" sz="3840" dirty="0"/>
              <a:t>What do you notice?</a:t>
            </a:r>
          </a:p>
          <a:p>
            <a:endParaRPr lang="en-US" dirty="0"/>
          </a:p>
        </p:txBody>
      </p:sp>
      <p:sp>
        <p:nvSpPr>
          <p:cNvPr id="5" name="Slide Number Placeholder 4">
            <a:extLst>
              <a:ext uri="{FF2B5EF4-FFF2-40B4-BE49-F238E27FC236}">
                <a16:creationId xmlns:a16="http://schemas.microsoft.com/office/drawing/2014/main" id="{EE5414EC-B333-6A77-D08A-B3CFA533660E}"/>
              </a:ext>
            </a:extLst>
          </p:cNvPr>
          <p:cNvSpPr>
            <a:spLocks noGrp="1"/>
          </p:cNvSpPr>
          <p:nvPr>
            <p:ph type="sldNum" sz="quarter" idx="11"/>
          </p:nvPr>
        </p:nvSpPr>
        <p:spPr/>
        <p:txBody>
          <a:bodyPr anchor="ctr">
            <a:normAutofit/>
          </a:bodyPr>
          <a:lstStyle/>
          <a:p>
            <a:pPr>
              <a:spcAft>
                <a:spcPts val="720"/>
              </a:spcAft>
            </a:pPr>
            <a:fld id="{383B7B7A-CDDA-7C44-B1B0-1F1E45567B3B}" type="slidenum">
              <a:rPr lang="en-US" smtClean="0"/>
              <a:pPr>
                <a:spcAft>
                  <a:spcPts val="720"/>
                </a:spcAft>
              </a:pPr>
              <a:t>17</a:t>
            </a:fld>
            <a:endParaRPr lang="en-US"/>
          </a:p>
        </p:txBody>
      </p:sp>
    </p:spTree>
    <p:extLst>
      <p:ext uri="{BB962C8B-B14F-4D97-AF65-F5344CB8AC3E}">
        <p14:creationId xmlns:p14="http://schemas.microsoft.com/office/powerpoint/2010/main" val="3779623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512F4B1-F13A-07CB-D382-6E6FEAA42AF4}"/>
              </a:ext>
            </a:extLst>
          </p:cNvPr>
          <p:cNvSpPr>
            <a:spLocks noGrp="1"/>
          </p:cNvSpPr>
          <p:nvPr>
            <p:ph type="title"/>
          </p:nvPr>
        </p:nvSpPr>
        <p:spPr/>
        <p:txBody>
          <a:bodyPr/>
          <a:lstStyle/>
          <a:p>
            <a:r>
              <a:rPr lang="en-US" dirty="0"/>
              <a:t>Exploration Time</a:t>
            </a:r>
          </a:p>
        </p:txBody>
      </p:sp>
      <p:sp>
        <p:nvSpPr>
          <p:cNvPr id="10" name="Text Placeholder 9">
            <a:extLst>
              <a:ext uri="{FF2B5EF4-FFF2-40B4-BE49-F238E27FC236}">
                <a16:creationId xmlns:a16="http://schemas.microsoft.com/office/drawing/2014/main" id="{8989F0F5-68B7-BE3B-6445-863573DAC155}"/>
              </a:ext>
            </a:extLst>
          </p:cNvPr>
          <p:cNvSpPr>
            <a:spLocks noGrp="1"/>
          </p:cNvSpPr>
          <p:nvPr>
            <p:ph type="body" idx="1"/>
          </p:nvPr>
        </p:nvSpPr>
        <p:spPr/>
        <p:txBody>
          <a:bodyPr/>
          <a:lstStyle/>
          <a:p>
            <a:pPr marL="548640" indent="-548640">
              <a:buAutoNum type="arabicPeriod"/>
            </a:pPr>
            <a:r>
              <a:rPr lang="en-US" dirty="0"/>
              <a:t>District-Level Arts Tab</a:t>
            </a:r>
          </a:p>
          <a:p>
            <a:pPr marL="548640" indent="-548640">
              <a:buAutoNum type="arabicPeriod"/>
            </a:pPr>
            <a:r>
              <a:rPr lang="en-US" dirty="0"/>
              <a:t>Sort to fine YOUR district</a:t>
            </a:r>
          </a:p>
          <a:p>
            <a:pPr marL="548640" indent="-548640">
              <a:buAutoNum type="arabicPeriod"/>
            </a:pPr>
            <a:r>
              <a:rPr lang="en-US" dirty="0"/>
              <a:t>FIND:</a:t>
            </a:r>
          </a:p>
          <a:p>
            <a:pPr marL="1097280" lvl="1" indent="-548640">
              <a:buAutoNum type="arabicPeriod"/>
            </a:pPr>
            <a:r>
              <a:rPr lang="en-US" dirty="0">
                <a:solidFill>
                  <a:schemeClr val="tx1"/>
                </a:solidFill>
              </a:rPr>
              <a:t>What disciplines are offered?</a:t>
            </a:r>
          </a:p>
          <a:p>
            <a:pPr marL="1097280" lvl="1" indent="-548640">
              <a:buAutoNum type="arabicPeriod"/>
            </a:pPr>
            <a:r>
              <a:rPr lang="en-US" dirty="0">
                <a:solidFill>
                  <a:schemeClr val="tx1"/>
                </a:solidFill>
              </a:rPr>
              <a:t>What is the percent of students enrolled in arts courses?</a:t>
            </a:r>
          </a:p>
        </p:txBody>
      </p:sp>
      <p:sp>
        <p:nvSpPr>
          <p:cNvPr id="9" name="Slide Number Placeholder 8">
            <a:extLst>
              <a:ext uri="{FF2B5EF4-FFF2-40B4-BE49-F238E27FC236}">
                <a16:creationId xmlns:a16="http://schemas.microsoft.com/office/drawing/2014/main" id="{B7EAE193-293C-8EB5-A48C-83B0AD31CFDF}"/>
              </a:ext>
            </a:extLst>
          </p:cNvPr>
          <p:cNvSpPr>
            <a:spLocks noGrp="1"/>
          </p:cNvSpPr>
          <p:nvPr>
            <p:ph type="sldNum" sz="quarter" idx="11"/>
          </p:nvPr>
        </p:nvSpPr>
        <p:spPr/>
        <p:txBody>
          <a:bodyPr/>
          <a:lstStyle/>
          <a:p>
            <a:fld id="{383B7B7A-CDDA-7C44-B1B0-1F1E45567B3B}" type="slidenum">
              <a:rPr lang="en-US" smtClean="0"/>
              <a:pPr/>
              <a:t>18</a:t>
            </a:fld>
            <a:endParaRPr lang="en-US"/>
          </a:p>
        </p:txBody>
      </p:sp>
      <p:pic>
        <p:nvPicPr>
          <p:cNvPr id="2" name="Picture 1" descr="Qr code&#10;&#10;Description automatically generated">
            <a:extLst>
              <a:ext uri="{FF2B5EF4-FFF2-40B4-BE49-F238E27FC236}">
                <a16:creationId xmlns:a16="http://schemas.microsoft.com/office/drawing/2014/main" id="{C7AE20EB-6ACA-C2C8-AF6D-3E108D0DAC59}"/>
              </a:ext>
            </a:extLst>
          </p:cNvPr>
          <p:cNvPicPr>
            <a:picLocks noChangeAspect="1"/>
          </p:cNvPicPr>
          <p:nvPr/>
        </p:nvPicPr>
        <p:blipFill>
          <a:blip r:embed="rId2" cstate="print">
            <a:extLst>
              <a:ext uri="{28A0092B-C50C-407E-A947-70E740481C1C}">
                <a14:useLocalDpi xmlns:a14="http://schemas.microsoft.com/office/drawing/2010/main" val="0"/>
              </a:ext>
            </a:extLst>
          </a:blip>
          <a:srcRect t="6133" b="6604"/>
          <a:stretch>
            <a:fillRect/>
          </a:stretch>
        </p:blipFill>
        <p:spPr bwMode="auto">
          <a:xfrm>
            <a:off x="9856178" y="2392422"/>
            <a:ext cx="3947629" cy="3444757"/>
          </a:xfrm>
          <a:prstGeom prst="rect">
            <a:avLst/>
          </a:prstGeom>
          <a:noFill/>
          <a:ln>
            <a:noFill/>
          </a:ln>
        </p:spPr>
      </p:pic>
      <p:sp>
        <p:nvSpPr>
          <p:cNvPr id="4" name="TextBox 3">
            <a:extLst>
              <a:ext uri="{FF2B5EF4-FFF2-40B4-BE49-F238E27FC236}">
                <a16:creationId xmlns:a16="http://schemas.microsoft.com/office/drawing/2014/main" id="{9EF486BD-B977-114A-DC9B-15C0998F7A05}"/>
              </a:ext>
            </a:extLst>
          </p:cNvPr>
          <p:cNvSpPr txBox="1"/>
          <p:nvPr/>
        </p:nvSpPr>
        <p:spPr>
          <a:xfrm>
            <a:off x="10217426" y="6120916"/>
            <a:ext cx="3543543" cy="1654492"/>
          </a:xfrm>
          <a:prstGeom prst="rect">
            <a:avLst/>
          </a:prstGeom>
          <a:noFill/>
        </p:spPr>
        <p:txBody>
          <a:bodyPr wrap="square">
            <a:spAutoFit/>
          </a:bodyPr>
          <a:lstStyle/>
          <a:p>
            <a:pPr marL="0" marR="0" algn="ctr">
              <a:lnSpc>
                <a:spcPct val="107000"/>
              </a:lnSpc>
              <a:spcBef>
                <a:spcPts val="0"/>
              </a:spcBef>
              <a:spcAft>
                <a:spcPts val="800"/>
              </a:spcAft>
            </a:pPr>
            <a:r>
              <a:rPr lang="en-US" sz="2400" b="1" dirty="0">
                <a:solidFill>
                  <a:srgbClr val="404040"/>
                </a:solidFill>
                <a:effectLst/>
                <a:latin typeface="Source Sans Pro" panose="020B0503030403020204" pitchFamily="34" charset="0"/>
                <a:ea typeface="Source Sans Pro" panose="020B0503030403020204" pitchFamily="34" charset="0"/>
                <a:cs typeface="Times New Roman" panose="02020603050405020304" pitchFamily="18" charset="0"/>
              </a:rPr>
              <a:t>Scan the QR Code to view Ohio's Arts Education Data Dashboard</a:t>
            </a:r>
          </a:p>
        </p:txBody>
      </p:sp>
    </p:spTree>
    <p:extLst>
      <p:ext uri="{BB962C8B-B14F-4D97-AF65-F5344CB8AC3E}">
        <p14:creationId xmlns:p14="http://schemas.microsoft.com/office/powerpoint/2010/main" val="154767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C3F7A-94DE-935C-F4A4-368DBE4A7818}"/>
              </a:ext>
            </a:extLst>
          </p:cNvPr>
          <p:cNvSpPr>
            <a:spLocks noGrp="1"/>
          </p:cNvSpPr>
          <p:nvPr>
            <p:ph type="title"/>
          </p:nvPr>
        </p:nvSpPr>
        <p:spPr/>
        <p:txBody>
          <a:bodyPr/>
          <a:lstStyle/>
          <a:p>
            <a:r>
              <a:rPr lang="en-US" dirty="0"/>
              <a:t>Teaching Artist Roster</a:t>
            </a:r>
          </a:p>
        </p:txBody>
      </p:sp>
      <p:sp>
        <p:nvSpPr>
          <p:cNvPr id="4" name="Slide Number Placeholder 3">
            <a:extLst>
              <a:ext uri="{FF2B5EF4-FFF2-40B4-BE49-F238E27FC236}">
                <a16:creationId xmlns:a16="http://schemas.microsoft.com/office/drawing/2014/main" id="{28DC3D13-4A13-F9F8-9420-BE446196D4E1}"/>
              </a:ext>
            </a:extLst>
          </p:cNvPr>
          <p:cNvSpPr>
            <a:spLocks noGrp="1"/>
          </p:cNvSpPr>
          <p:nvPr>
            <p:ph type="sldNum" sz="quarter" idx="11"/>
          </p:nvPr>
        </p:nvSpPr>
        <p:spPr/>
        <p:txBody>
          <a:bodyPr/>
          <a:lstStyle/>
          <a:p>
            <a:fld id="{383B7B7A-CDDA-7C44-B1B0-1F1E45567B3B}" type="slidenum">
              <a:rPr lang="en-US" smtClean="0"/>
              <a:pPr/>
              <a:t>19</a:t>
            </a:fld>
            <a:endParaRPr lang="en-US"/>
          </a:p>
        </p:txBody>
      </p:sp>
      <p:pic>
        <p:nvPicPr>
          <p:cNvPr id="7" name="Picture 6">
            <a:extLst>
              <a:ext uri="{FF2B5EF4-FFF2-40B4-BE49-F238E27FC236}">
                <a16:creationId xmlns:a16="http://schemas.microsoft.com/office/drawing/2014/main" id="{2A0B641F-2CB9-9B5A-AF0C-D63547DAA200}"/>
              </a:ext>
            </a:extLst>
          </p:cNvPr>
          <p:cNvPicPr>
            <a:picLocks noChangeAspect="1"/>
          </p:cNvPicPr>
          <p:nvPr/>
        </p:nvPicPr>
        <p:blipFill>
          <a:blip r:embed="rId3"/>
          <a:stretch>
            <a:fillRect/>
          </a:stretch>
        </p:blipFill>
        <p:spPr>
          <a:xfrm>
            <a:off x="9886950" y="2392422"/>
            <a:ext cx="4286250" cy="4286250"/>
          </a:xfrm>
          <a:prstGeom prst="rect">
            <a:avLst/>
          </a:prstGeom>
        </p:spPr>
      </p:pic>
      <p:sp>
        <p:nvSpPr>
          <p:cNvPr id="8" name="TextBox 7">
            <a:extLst>
              <a:ext uri="{FF2B5EF4-FFF2-40B4-BE49-F238E27FC236}">
                <a16:creationId xmlns:a16="http://schemas.microsoft.com/office/drawing/2014/main" id="{73208027-8CC1-1CCA-57EE-114113C01E05}"/>
              </a:ext>
            </a:extLst>
          </p:cNvPr>
          <p:cNvSpPr txBox="1"/>
          <p:nvPr/>
        </p:nvSpPr>
        <p:spPr>
          <a:xfrm>
            <a:off x="10217426" y="6438810"/>
            <a:ext cx="3543543" cy="1259319"/>
          </a:xfrm>
          <a:prstGeom prst="rect">
            <a:avLst/>
          </a:prstGeom>
          <a:noFill/>
        </p:spPr>
        <p:txBody>
          <a:bodyPr wrap="square">
            <a:spAutoFit/>
          </a:bodyPr>
          <a:lstStyle/>
          <a:p>
            <a:pPr marL="0" marR="0" algn="ctr">
              <a:lnSpc>
                <a:spcPct val="107000"/>
              </a:lnSpc>
              <a:spcBef>
                <a:spcPts val="0"/>
              </a:spcBef>
              <a:spcAft>
                <a:spcPts val="800"/>
              </a:spcAft>
            </a:pPr>
            <a:r>
              <a:rPr lang="en-US" sz="2400" b="1" dirty="0">
                <a:solidFill>
                  <a:srgbClr val="404040"/>
                </a:solidFill>
                <a:effectLst/>
                <a:latin typeface="Source Sans Pro" panose="020B0503030403020204" pitchFamily="34" charset="0"/>
                <a:ea typeface="Source Sans Pro" panose="020B0503030403020204" pitchFamily="34" charset="0"/>
                <a:cs typeface="Times New Roman" panose="02020603050405020304" pitchFamily="18" charset="0"/>
              </a:rPr>
              <a:t>Scan the QR Code to view Ohio’s Teaching Artist Roster</a:t>
            </a:r>
          </a:p>
        </p:txBody>
      </p:sp>
      <p:pic>
        <p:nvPicPr>
          <p:cNvPr id="10" name="Picture 9">
            <a:extLst>
              <a:ext uri="{FF2B5EF4-FFF2-40B4-BE49-F238E27FC236}">
                <a16:creationId xmlns:a16="http://schemas.microsoft.com/office/drawing/2014/main" id="{DDB022E6-E605-4D5D-B95E-702F45A9B064}"/>
              </a:ext>
            </a:extLst>
          </p:cNvPr>
          <p:cNvPicPr>
            <a:picLocks noChangeAspect="1"/>
          </p:cNvPicPr>
          <p:nvPr/>
        </p:nvPicPr>
        <p:blipFill>
          <a:blip r:embed="rId4"/>
          <a:stretch>
            <a:fillRect/>
          </a:stretch>
        </p:blipFill>
        <p:spPr>
          <a:xfrm>
            <a:off x="1102829" y="2602163"/>
            <a:ext cx="7581900" cy="1047750"/>
          </a:xfrm>
          <a:prstGeom prst="rect">
            <a:avLst/>
          </a:prstGeom>
        </p:spPr>
      </p:pic>
    </p:spTree>
    <p:extLst>
      <p:ext uri="{BB962C8B-B14F-4D97-AF65-F5344CB8AC3E}">
        <p14:creationId xmlns:p14="http://schemas.microsoft.com/office/powerpoint/2010/main" val="2148211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205BCF-0900-FEFB-0107-904D3D14AE31}"/>
              </a:ext>
            </a:extLst>
          </p:cNvPr>
          <p:cNvPicPr>
            <a:picLocks noChangeAspect="1"/>
          </p:cNvPicPr>
          <p:nvPr/>
        </p:nvPicPr>
        <p:blipFill rotWithShape="1">
          <a:blip r:embed="rId3"/>
          <a:srcRect t="819"/>
          <a:stretch/>
        </p:blipFill>
        <p:spPr>
          <a:xfrm rot="10800000">
            <a:off x="10123712" y="152296"/>
            <a:ext cx="4506686" cy="8077304"/>
          </a:xfrm>
          <a:prstGeom prst="rect">
            <a:avLst/>
          </a:prstGeom>
        </p:spPr>
      </p:pic>
      <p:pic>
        <p:nvPicPr>
          <p:cNvPr id="10" name="Picture 9" descr="Headshot of a smiling white woman with dark brown hair pulled into a bun on top of her head. She is wearing a light blue shirt under a black blazer with a black and gold necklace. ">
            <a:extLst>
              <a:ext uri="{FF2B5EF4-FFF2-40B4-BE49-F238E27FC236}">
                <a16:creationId xmlns:a16="http://schemas.microsoft.com/office/drawing/2014/main" id="{B977F836-0C39-7488-D803-EC94502E650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31518" y="1159972"/>
            <a:ext cx="2993331" cy="54864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8" name="Title 1">
            <a:extLst>
              <a:ext uri="{FF2B5EF4-FFF2-40B4-BE49-F238E27FC236}">
                <a16:creationId xmlns:a16="http://schemas.microsoft.com/office/drawing/2014/main" id="{AEB00606-F661-F51E-9780-270F47A056BF}"/>
              </a:ext>
            </a:extLst>
          </p:cNvPr>
          <p:cNvSpPr txBox="1">
            <a:spLocks/>
          </p:cNvSpPr>
          <p:nvPr/>
        </p:nvSpPr>
        <p:spPr>
          <a:xfrm>
            <a:off x="4158343" y="390531"/>
            <a:ext cx="9740539" cy="769441"/>
          </a:xfrm>
          <a:prstGeom prst="rect">
            <a:avLst/>
          </a:prstGeom>
        </p:spPr>
        <p:txBody>
          <a:bodyPr vert="horz" lIns="0" tIns="0" rIns="0" bIns="0" rtlCol="0" anchor="t" anchorCtr="0">
            <a:normAutofit/>
          </a:bodyPr>
          <a:lstStyle>
            <a:lvl1pPr algn="ctr" defTabSz="548613" rtl="0" eaLnBrk="1" latinLnBrk="0" hangingPunct="1">
              <a:spcBef>
                <a:spcPct val="0"/>
              </a:spcBef>
              <a:buNone/>
              <a:defRPr sz="5000" b="1" kern="1200">
                <a:solidFill>
                  <a:srgbClr val="C00000"/>
                </a:solidFill>
                <a:latin typeface="Arial"/>
                <a:ea typeface="+mj-ea"/>
                <a:cs typeface="Arial"/>
              </a:defRPr>
            </a:lvl1pPr>
          </a:lstStyle>
          <a:p>
            <a:pPr algn="l" defTabSz="658309"/>
            <a:r>
              <a:rPr lang="en-US" dirty="0">
                <a:solidFill>
                  <a:srgbClr val="002060"/>
                </a:solidFill>
              </a:rPr>
              <a:t>Meet Your Specialist</a:t>
            </a:r>
          </a:p>
        </p:txBody>
      </p:sp>
      <p:sp>
        <p:nvSpPr>
          <p:cNvPr id="9" name="Content Placeholder 2">
            <a:extLst>
              <a:ext uri="{FF2B5EF4-FFF2-40B4-BE49-F238E27FC236}">
                <a16:creationId xmlns:a16="http://schemas.microsoft.com/office/drawing/2014/main" id="{10A19790-CFF5-BDD9-8D1F-FF98ED894253}"/>
              </a:ext>
            </a:extLst>
          </p:cNvPr>
          <p:cNvSpPr>
            <a:spLocks noGrp="1"/>
          </p:cNvSpPr>
          <p:nvPr>
            <p:ph idx="4294967295"/>
          </p:nvPr>
        </p:nvSpPr>
        <p:spPr>
          <a:xfrm>
            <a:off x="4158343" y="1159972"/>
            <a:ext cx="10472057" cy="6863714"/>
          </a:xfrm>
        </p:spPr>
        <p:txBody>
          <a:bodyPr>
            <a:normAutofit fontScale="85000" lnSpcReduction="10000"/>
          </a:bodyPr>
          <a:lstStyle/>
          <a:p>
            <a:r>
              <a:rPr lang="en-US" b="1" dirty="0"/>
              <a:t>Love to travel </a:t>
            </a:r>
            <a:r>
              <a:rPr lang="en-US" i="1" dirty="0"/>
              <a:t>(22 countries and counting)</a:t>
            </a:r>
            <a:endParaRPr lang="en-US" dirty="0"/>
          </a:p>
          <a:p>
            <a:r>
              <a:rPr lang="en-US" b="1" dirty="0"/>
              <a:t>Proud cat-mom </a:t>
            </a:r>
            <a:r>
              <a:rPr lang="en-US" dirty="0"/>
              <a:t>to sphynx cat named Yoshi </a:t>
            </a:r>
            <a:br>
              <a:rPr lang="en-US" dirty="0"/>
            </a:br>
            <a:r>
              <a:rPr lang="en-US" i="1" dirty="0"/>
              <a:t>(please ask me to show you pictures!)</a:t>
            </a:r>
          </a:p>
          <a:p>
            <a:r>
              <a:rPr lang="en-US" b="1" dirty="0"/>
              <a:t>20+ years teaching </a:t>
            </a:r>
            <a:r>
              <a:rPr lang="en-US" dirty="0"/>
              <a:t>in K-12, higher-ed, studios </a:t>
            </a:r>
            <a:br>
              <a:rPr lang="en-US" dirty="0"/>
            </a:br>
            <a:r>
              <a:rPr lang="en-US" i="1" dirty="0"/>
              <a:t>(mainly middle school)</a:t>
            </a:r>
          </a:p>
          <a:p>
            <a:r>
              <a:rPr lang="en-US" dirty="0"/>
              <a:t>P-12 </a:t>
            </a:r>
            <a:r>
              <a:rPr lang="en-US" b="1" dirty="0"/>
              <a:t>Dance</a:t>
            </a:r>
            <a:r>
              <a:rPr lang="en-US" dirty="0"/>
              <a:t> &amp; </a:t>
            </a:r>
            <a:r>
              <a:rPr lang="en-US" b="1" dirty="0"/>
              <a:t>Drama</a:t>
            </a:r>
            <a:r>
              <a:rPr lang="en-US" dirty="0"/>
              <a:t> Certified Teacher – </a:t>
            </a:r>
            <a:r>
              <a:rPr lang="en-US" i="1" dirty="0"/>
              <a:t>OH &amp; AZ</a:t>
            </a:r>
          </a:p>
          <a:p>
            <a:r>
              <a:rPr lang="en-US" dirty="0"/>
              <a:t>Ph.D. Student </a:t>
            </a:r>
            <a:r>
              <a:rPr lang="en-US" b="1" dirty="0"/>
              <a:t>Educational Policy </a:t>
            </a:r>
            <a:r>
              <a:rPr lang="en-US" dirty="0"/>
              <a:t>– </a:t>
            </a:r>
            <a:r>
              <a:rPr lang="en-US" i="1" dirty="0"/>
              <a:t>The Ohio State University, OH</a:t>
            </a:r>
          </a:p>
          <a:p>
            <a:r>
              <a:rPr lang="en-US" dirty="0"/>
              <a:t>M.Ed. </a:t>
            </a:r>
            <a:r>
              <a:rPr lang="en-US" b="1" dirty="0"/>
              <a:t>Educational Foundations </a:t>
            </a:r>
            <a:r>
              <a:rPr lang="en-US" dirty="0"/>
              <a:t>– </a:t>
            </a:r>
            <a:r>
              <a:rPr lang="en-US" i="1" dirty="0"/>
              <a:t>Northern Arizona University, AZ</a:t>
            </a:r>
          </a:p>
          <a:p>
            <a:r>
              <a:rPr lang="en-US" dirty="0"/>
              <a:t>M.F.A. </a:t>
            </a:r>
            <a:r>
              <a:rPr lang="en-US" b="1" dirty="0"/>
              <a:t>Dance</a:t>
            </a:r>
            <a:r>
              <a:rPr lang="en-US" dirty="0"/>
              <a:t> – </a:t>
            </a:r>
            <a:r>
              <a:rPr lang="en-US" i="1" dirty="0"/>
              <a:t>Arizona State University, AZ</a:t>
            </a:r>
          </a:p>
          <a:p>
            <a:r>
              <a:rPr lang="en-US" dirty="0"/>
              <a:t>B.A. </a:t>
            </a:r>
            <a:r>
              <a:rPr lang="en-US" b="1" dirty="0"/>
              <a:t>Theatre</a:t>
            </a:r>
            <a:r>
              <a:rPr lang="en-US" dirty="0"/>
              <a:t>, Minor: </a:t>
            </a:r>
            <a:r>
              <a:rPr lang="en-US" b="1" dirty="0"/>
              <a:t>Music</a:t>
            </a:r>
            <a:r>
              <a:rPr lang="en-US" dirty="0"/>
              <a:t> – </a:t>
            </a:r>
            <a:r>
              <a:rPr lang="en-US" i="1" dirty="0"/>
              <a:t>North Central College, IL</a:t>
            </a:r>
          </a:p>
        </p:txBody>
      </p:sp>
    </p:spTree>
    <p:extLst>
      <p:ext uri="{BB962C8B-B14F-4D97-AF65-F5344CB8AC3E}">
        <p14:creationId xmlns:p14="http://schemas.microsoft.com/office/powerpoint/2010/main" val="3952687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B04A2-7489-2415-D135-DC9376F64723}"/>
              </a:ext>
            </a:extLst>
          </p:cNvPr>
          <p:cNvSpPr>
            <a:spLocks noGrp="1"/>
          </p:cNvSpPr>
          <p:nvPr>
            <p:ph type="title"/>
          </p:nvPr>
        </p:nvSpPr>
        <p:spPr/>
        <p:txBody>
          <a:bodyPr/>
          <a:lstStyle/>
          <a:p>
            <a:r>
              <a:rPr lang="en-US" dirty="0"/>
              <a:t>Kennedy Center for the Performing Arts</a:t>
            </a:r>
          </a:p>
        </p:txBody>
      </p:sp>
      <p:sp>
        <p:nvSpPr>
          <p:cNvPr id="3" name="Slide Number Placeholder 2">
            <a:extLst>
              <a:ext uri="{FF2B5EF4-FFF2-40B4-BE49-F238E27FC236}">
                <a16:creationId xmlns:a16="http://schemas.microsoft.com/office/drawing/2014/main" id="{487B9CBD-4373-1D32-06B5-4F75B7BC12B9}"/>
              </a:ext>
            </a:extLst>
          </p:cNvPr>
          <p:cNvSpPr>
            <a:spLocks noGrp="1"/>
          </p:cNvSpPr>
          <p:nvPr>
            <p:ph type="sldNum" sz="quarter" idx="11"/>
          </p:nvPr>
        </p:nvSpPr>
        <p:spPr/>
        <p:txBody>
          <a:bodyPr/>
          <a:lstStyle/>
          <a:p>
            <a:fld id="{383B7B7A-CDDA-7C44-B1B0-1F1E45567B3B}" type="slidenum">
              <a:rPr lang="en-US" smtClean="0"/>
              <a:pPr/>
              <a:t>20</a:t>
            </a:fld>
            <a:endParaRPr lang="en-US"/>
          </a:p>
        </p:txBody>
      </p:sp>
      <p:pic>
        <p:nvPicPr>
          <p:cNvPr id="5" name="Picture 4">
            <a:extLst>
              <a:ext uri="{FF2B5EF4-FFF2-40B4-BE49-F238E27FC236}">
                <a16:creationId xmlns:a16="http://schemas.microsoft.com/office/drawing/2014/main" id="{9A27ACA2-6711-5AA5-EEC3-97C309CF2942}"/>
              </a:ext>
            </a:extLst>
          </p:cNvPr>
          <p:cNvPicPr>
            <a:picLocks noChangeAspect="1"/>
          </p:cNvPicPr>
          <p:nvPr/>
        </p:nvPicPr>
        <p:blipFill>
          <a:blip r:embed="rId3"/>
          <a:stretch>
            <a:fillRect/>
          </a:stretch>
        </p:blipFill>
        <p:spPr>
          <a:xfrm>
            <a:off x="5172075" y="2408996"/>
            <a:ext cx="4286250" cy="4286250"/>
          </a:xfrm>
          <a:prstGeom prst="rect">
            <a:avLst/>
          </a:prstGeom>
        </p:spPr>
      </p:pic>
      <p:sp>
        <p:nvSpPr>
          <p:cNvPr id="6" name="TextBox 5">
            <a:extLst>
              <a:ext uri="{FF2B5EF4-FFF2-40B4-BE49-F238E27FC236}">
                <a16:creationId xmlns:a16="http://schemas.microsoft.com/office/drawing/2014/main" id="{ABD4ACBD-BFE2-EAA8-82CA-B0863C2C5B8F}"/>
              </a:ext>
            </a:extLst>
          </p:cNvPr>
          <p:cNvSpPr txBox="1"/>
          <p:nvPr/>
        </p:nvSpPr>
        <p:spPr>
          <a:xfrm>
            <a:off x="5543428" y="6411279"/>
            <a:ext cx="3543543" cy="1654492"/>
          </a:xfrm>
          <a:prstGeom prst="rect">
            <a:avLst/>
          </a:prstGeom>
          <a:noFill/>
        </p:spPr>
        <p:txBody>
          <a:bodyPr wrap="square">
            <a:spAutoFit/>
          </a:bodyPr>
          <a:lstStyle/>
          <a:p>
            <a:pPr marL="0" marR="0" algn="ctr">
              <a:lnSpc>
                <a:spcPct val="107000"/>
              </a:lnSpc>
              <a:spcBef>
                <a:spcPts val="0"/>
              </a:spcBef>
              <a:spcAft>
                <a:spcPts val="800"/>
              </a:spcAft>
            </a:pPr>
            <a:r>
              <a:rPr lang="en-US" sz="2400" b="1" dirty="0">
                <a:solidFill>
                  <a:srgbClr val="404040"/>
                </a:solidFill>
                <a:effectLst/>
                <a:latin typeface="Source Sans Pro" panose="020B0503030403020204" pitchFamily="34" charset="0"/>
                <a:ea typeface="Source Sans Pro" panose="020B0503030403020204" pitchFamily="34" charset="0"/>
                <a:cs typeface="Times New Roman" panose="02020603050405020304" pitchFamily="18" charset="0"/>
              </a:rPr>
              <a:t>Scan the QR Code to view the Kennedy Center for the Performing Arts Education Resources</a:t>
            </a:r>
          </a:p>
        </p:txBody>
      </p:sp>
    </p:spTree>
    <p:extLst>
      <p:ext uri="{BB962C8B-B14F-4D97-AF65-F5344CB8AC3E}">
        <p14:creationId xmlns:p14="http://schemas.microsoft.com/office/powerpoint/2010/main" val="5032699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B8FDD-E4CB-A70E-B804-49400575D3D6}"/>
              </a:ext>
            </a:extLst>
          </p:cNvPr>
          <p:cNvSpPr>
            <a:spLocks noGrp="1"/>
          </p:cNvSpPr>
          <p:nvPr>
            <p:ph type="title"/>
          </p:nvPr>
        </p:nvSpPr>
        <p:spPr/>
        <p:txBody>
          <a:bodyPr>
            <a:normAutofit/>
          </a:bodyPr>
          <a:lstStyle/>
          <a:p>
            <a:r>
              <a:rPr lang="en-US" dirty="0"/>
              <a:t>Smithsonian American Art Museum</a:t>
            </a:r>
          </a:p>
        </p:txBody>
      </p:sp>
      <p:sp>
        <p:nvSpPr>
          <p:cNvPr id="4" name="Slide Number Placeholder 3">
            <a:extLst>
              <a:ext uri="{FF2B5EF4-FFF2-40B4-BE49-F238E27FC236}">
                <a16:creationId xmlns:a16="http://schemas.microsoft.com/office/drawing/2014/main" id="{19F03A3B-1EF3-96D5-187D-BAB6A107CDE8}"/>
              </a:ext>
            </a:extLst>
          </p:cNvPr>
          <p:cNvSpPr>
            <a:spLocks noGrp="1"/>
          </p:cNvSpPr>
          <p:nvPr>
            <p:ph type="sldNum" sz="quarter" idx="11"/>
          </p:nvPr>
        </p:nvSpPr>
        <p:spPr/>
        <p:txBody>
          <a:bodyPr/>
          <a:lstStyle/>
          <a:p>
            <a:fld id="{383B7B7A-CDDA-7C44-B1B0-1F1E45567B3B}" type="slidenum">
              <a:rPr lang="en-US" smtClean="0"/>
              <a:pPr/>
              <a:t>21</a:t>
            </a:fld>
            <a:endParaRPr lang="en-US"/>
          </a:p>
        </p:txBody>
      </p:sp>
      <p:pic>
        <p:nvPicPr>
          <p:cNvPr id="7" name="Picture 6">
            <a:extLst>
              <a:ext uri="{FF2B5EF4-FFF2-40B4-BE49-F238E27FC236}">
                <a16:creationId xmlns:a16="http://schemas.microsoft.com/office/drawing/2014/main" id="{BCF2B951-04C0-3D7B-7FDB-04C543693A20}"/>
              </a:ext>
            </a:extLst>
          </p:cNvPr>
          <p:cNvPicPr>
            <a:picLocks noChangeAspect="1"/>
          </p:cNvPicPr>
          <p:nvPr/>
        </p:nvPicPr>
        <p:blipFill>
          <a:blip r:embed="rId3"/>
          <a:stretch>
            <a:fillRect/>
          </a:stretch>
        </p:blipFill>
        <p:spPr>
          <a:xfrm>
            <a:off x="9187484" y="1971675"/>
            <a:ext cx="4286250" cy="4286250"/>
          </a:xfrm>
          <a:prstGeom prst="rect">
            <a:avLst/>
          </a:prstGeom>
        </p:spPr>
      </p:pic>
      <p:pic>
        <p:nvPicPr>
          <p:cNvPr id="9" name="Picture 8">
            <a:extLst>
              <a:ext uri="{FF2B5EF4-FFF2-40B4-BE49-F238E27FC236}">
                <a16:creationId xmlns:a16="http://schemas.microsoft.com/office/drawing/2014/main" id="{6C90337F-FE10-7705-222B-CE1231FD676B}"/>
              </a:ext>
            </a:extLst>
          </p:cNvPr>
          <p:cNvPicPr>
            <a:picLocks noChangeAspect="1"/>
          </p:cNvPicPr>
          <p:nvPr/>
        </p:nvPicPr>
        <p:blipFill>
          <a:blip r:embed="rId4"/>
          <a:stretch>
            <a:fillRect/>
          </a:stretch>
        </p:blipFill>
        <p:spPr>
          <a:xfrm>
            <a:off x="1156667" y="2000251"/>
            <a:ext cx="4286250" cy="4286250"/>
          </a:xfrm>
          <a:prstGeom prst="rect">
            <a:avLst/>
          </a:prstGeom>
        </p:spPr>
      </p:pic>
      <p:sp>
        <p:nvSpPr>
          <p:cNvPr id="10" name="TextBox 9">
            <a:extLst>
              <a:ext uri="{FF2B5EF4-FFF2-40B4-BE49-F238E27FC236}">
                <a16:creationId xmlns:a16="http://schemas.microsoft.com/office/drawing/2014/main" id="{7D3446D1-2730-3E23-1296-67B84182D726}"/>
              </a:ext>
            </a:extLst>
          </p:cNvPr>
          <p:cNvSpPr txBox="1"/>
          <p:nvPr/>
        </p:nvSpPr>
        <p:spPr>
          <a:xfrm>
            <a:off x="1528020" y="6368302"/>
            <a:ext cx="3543543" cy="1654492"/>
          </a:xfrm>
          <a:prstGeom prst="rect">
            <a:avLst/>
          </a:prstGeom>
          <a:noFill/>
        </p:spPr>
        <p:txBody>
          <a:bodyPr wrap="square">
            <a:spAutoFit/>
          </a:bodyPr>
          <a:lstStyle/>
          <a:p>
            <a:pPr marL="0" marR="0" algn="ctr">
              <a:lnSpc>
                <a:spcPct val="107000"/>
              </a:lnSpc>
              <a:spcBef>
                <a:spcPts val="0"/>
              </a:spcBef>
              <a:spcAft>
                <a:spcPts val="800"/>
              </a:spcAft>
            </a:pPr>
            <a:r>
              <a:rPr lang="en-US" sz="2400" b="1" dirty="0">
                <a:solidFill>
                  <a:srgbClr val="404040"/>
                </a:solidFill>
                <a:effectLst/>
                <a:latin typeface="Source Sans Pro" panose="020B0503030403020204" pitchFamily="34" charset="0"/>
                <a:ea typeface="Source Sans Pro" panose="020B0503030403020204" pitchFamily="34" charset="0"/>
                <a:cs typeface="Times New Roman" panose="02020603050405020304" pitchFamily="18" charset="0"/>
              </a:rPr>
              <a:t>Scan the QR Code to view the Smithsonian American Art Museums Resources</a:t>
            </a:r>
          </a:p>
        </p:txBody>
      </p:sp>
      <p:sp>
        <p:nvSpPr>
          <p:cNvPr id="11" name="TextBox 10">
            <a:extLst>
              <a:ext uri="{FF2B5EF4-FFF2-40B4-BE49-F238E27FC236}">
                <a16:creationId xmlns:a16="http://schemas.microsoft.com/office/drawing/2014/main" id="{D067738C-B622-823B-3AE2-0844EE1C0B6C}"/>
              </a:ext>
            </a:extLst>
          </p:cNvPr>
          <p:cNvSpPr txBox="1"/>
          <p:nvPr/>
        </p:nvSpPr>
        <p:spPr>
          <a:xfrm>
            <a:off x="9558839" y="6291488"/>
            <a:ext cx="3543543" cy="1259319"/>
          </a:xfrm>
          <a:prstGeom prst="rect">
            <a:avLst/>
          </a:prstGeom>
          <a:noFill/>
        </p:spPr>
        <p:txBody>
          <a:bodyPr wrap="square">
            <a:spAutoFit/>
          </a:bodyPr>
          <a:lstStyle/>
          <a:p>
            <a:pPr marL="0" marR="0" algn="ctr">
              <a:lnSpc>
                <a:spcPct val="107000"/>
              </a:lnSpc>
              <a:spcBef>
                <a:spcPts val="0"/>
              </a:spcBef>
              <a:spcAft>
                <a:spcPts val="800"/>
              </a:spcAft>
            </a:pPr>
            <a:r>
              <a:rPr lang="en-US" sz="2400" b="1" dirty="0">
                <a:solidFill>
                  <a:srgbClr val="404040"/>
                </a:solidFill>
                <a:effectLst/>
                <a:latin typeface="Source Sans Pro" panose="020B0503030403020204" pitchFamily="34" charset="0"/>
                <a:ea typeface="Source Sans Pro" panose="020B0503030403020204" pitchFamily="34" charset="0"/>
                <a:cs typeface="Times New Roman" panose="02020603050405020304" pitchFamily="18" charset="0"/>
              </a:rPr>
              <a:t>Scan the QR Code to view the Smithsonian Learning Lab</a:t>
            </a:r>
          </a:p>
        </p:txBody>
      </p:sp>
    </p:spTree>
    <p:extLst>
      <p:ext uri="{BB962C8B-B14F-4D97-AF65-F5344CB8AC3E}">
        <p14:creationId xmlns:p14="http://schemas.microsoft.com/office/powerpoint/2010/main" val="6927444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32EF8-39BB-A792-8111-887B5C1856E0}"/>
              </a:ext>
            </a:extLst>
          </p:cNvPr>
          <p:cNvSpPr>
            <a:spLocks noGrp="1"/>
          </p:cNvSpPr>
          <p:nvPr>
            <p:ph type="title"/>
          </p:nvPr>
        </p:nvSpPr>
        <p:spPr>
          <a:xfrm>
            <a:off x="663315" y="735496"/>
            <a:ext cx="13303770" cy="3492563"/>
          </a:xfrm>
        </p:spPr>
        <p:txBody>
          <a:bodyPr>
            <a:normAutofit fontScale="90000"/>
          </a:bodyPr>
          <a:lstStyle/>
          <a:p>
            <a:r>
              <a:rPr lang="en-US" dirty="0">
                <a:latin typeface="+mj-lt"/>
              </a:rPr>
              <a:t>Save the Date</a:t>
            </a:r>
            <a:br>
              <a:rPr lang="en-US" dirty="0">
                <a:latin typeface="+mj-lt"/>
              </a:rPr>
            </a:br>
            <a:r>
              <a:rPr lang="en-US" sz="7200" dirty="0">
                <a:effectLst/>
                <a:latin typeface="+mj-lt"/>
                <a:ea typeface="Calibri" panose="020F0502020204030204" pitchFamily="34" charset="0"/>
                <a:cs typeface="Times New Roman" panose="02020603050405020304" pitchFamily="18" charset="0"/>
              </a:rPr>
              <a:t>June 5-6, 2024 </a:t>
            </a:r>
            <a:br>
              <a:rPr lang="en-US" sz="7200" dirty="0">
                <a:effectLst/>
                <a:latin typeface="+mj-lt"/>
                <a:ea typeface="Calibri" panose="020F0502020204030204" pitchFamily="34" charset="0"/>
                <a:cs typeface="Times New Roman" panose="02020603050405020304" pitchFamily="18" charset="0"/>
              </a:rPr>
            </a:br>
            <a:r>
              <a:rPr lang="en-US" sz="7200" dirty="0">
                <a:effectLst/>
                <a:latin typeface="+mj-lt"/>
                <a:ea typeface="Calibri" panose="020F0502020204030204" pitchFamily="34" charset="0"/>
                <a:cs typeface="Times New Roman" panose="02020603050405020304" pitchFamily="18" charset="0"/>
              </a:rPr>
              <a:t>Mansfield, OH</a:t>
            </a:r>
            <a:br>
              <a:rPr lang="en-US" sz="7200" b="0" dirty="0">
                <a:effectLst/>
                <a:latin typeface="+mj-lt"/>
                <a:ea typeface="Calibri" panose="020F0502020204030204" pitchFamily="34" charset="0"/>
                <a:cs typeface="Times New Roman" panose="02020603050405020304" pitchFamily="18" charset="0"/>
              </a:rPr>
            </a:br>
            <a:r>
              <a:rPr lang="en-US" sz="7200" b="0" dirty="0">
                <a:effectLst/>
                <a:latin typeface="+mj-lt"/>
                <a:ea typeface="Calibri" panose="020F0502020204030204" pitchFamily="34" charset="0"/>
                <a:cs typeface="Times New Roman" panose="02020603050405020304" pitchFamily="18" charset="0"/>
              </a:rPr>
              <a:t>Arts Integration Professional Development Conference</a:t>
            </a:r>
            <a:endParaRPr lang="en-US" dirty="0">
              <a:latin typeface="+mj-lt"/>
            </a:endParaRPr>
          </a:p>
        </p:txBody>
      </p:sp>
      <p:sp>
        <p:nvSpPr>
          <p:cNvPr id="4" name="Slide Number Placeholder 3">
            <a:extLst>
              <a:ext uri="{FF2B5EF4-FFF2-40B4-BE49-F238E27FC236}">
                <a16:creationId xmlns:a16="http://schemas.microsoft.com/office/drawing/2014/main" id="{AF6441E7-F827-8D07-1298-ADA6A170EF70}"/>
              </a:ext>
            </a:extLst>
          </p:cNvPr>
          <p:cNvSpPr>
            <a:spLocks noGrp="1"/>
          </p:cNvSpPr>
          <p:nvPr>
            <p:ph type="sldNum" sz="quarter" idx="11"/>
          </p:nvPr>
        </p:nvSpPr>
        <p:spPr/>
        <p:txBody>
          <a:bodyPr/>
          <a:lstStyle/>
          <a:p>
            <a:fld id="{77F59FA7-9E35-E641-9260-462B0A5FC689}" type="slidenum">
              <a:rPr lang="en-US" smtClean="0"/>
              <a:pPr/>
              <a:t>22</a:t>
            </a:fld>
            <a:endParaRPr lang="en-US"/>
          </a:p>
        </p:txBody>
      </p:sp>
    </p:spTree>
    <p:extLst>
      <p:ext uri="{BB962C8B-B14F-4D97-AF65-F5344CB8AC3E}">
        <p14:creationId xmlns:p14="http://schemas.microsoft.com/office/powerpoint/2010/main" val="40628834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00B8983-2396-49AC-82CC-C5AF96CB8290}"/>
              </a:ext>
            </a:extLst>
          </p:cNvPr>
          <p:cNvSpPr>
            <a:spLocks noGrp="1"/>
          </p:cNvSpPr>
          <p:nvPr>
            <p:ph type="title"/>
          </p:nvPr>
        </p:nvSpPr>
        <p:spPr/>
        <p:txBody>
          <a:bodyPr/>
          <a:lstStyle/>
          <a:p>
            <a:r>
              <a:rPr lang="en-US" dirty="0"/>
              <a:t>Exit Ticket</a:t>
            </a:r>
          </a:p>
        </p:txBody>
      </p:sp>
      <p:sp>
        <p:nvSpPr>
          <p:cNvPr id="5" name="Content Placeholder 2">
            <a:extLst>
              <a:ext uri="{FF2B5EF4-FFF2-40B4-BE49-F238E27FC236}">
                <a16:creationId xmlns:a16="http://schemas.microsoft.com/office/drawing/2014/main" id="{AE566474-0949-41D0-891D-E35B195CA6C6}"/>
              </a:ext>
            </a:extLst>
          </p:cNvPr>
          <p:cNvSpPr>
            <a:spLocks noGrp="1"/>
          </p:cNvSpPr>
          <p:nvPr>
            <p:ph sz="half" idx="1"/>
          </p:nvPr>
        </p:nvSpPr>
        <p:spPr/>
        <p:txBody>
          <a:bodyPr/>
          <a:lstStyle/>
          <a:p>
            <a:pPr marL="0" indent="0">
              <a:spcBef>
                <a:spcPts val="0"/>
              </a:spcBef>
              <a:buNone/>
            </a:pPr>
            <a:r>
              <a:rPr lang="en-US" sz="4800" dirty="0"/>
              <a:t>At first, I thought _____.</a:t>
            </a:r>
          </a:p>
          <a:p>
            <a:pPr marL="0" indent="0">
              <a:spcBef>
                <a:spcPts val="0"/>
              </a:spcBef>
              <a:buNone/>
            </a:pPr>
            <a:endParaRPr lang="en-US" sz="4800" dirty="0"/>
          </a:p>
          <a:p>
            <a:pPr marL="0" indent="0">
              <a:spcBef>
                <a:spcPts val="0"/>
              </a:spcBef>
              <a:buNone/>
            </a:pPr>
            <a:r>
              <a:rPr lang="en-US" sz="4800" dirty="0"/>
              <a:t>But now, I think _____.</a:t>
            </a:r>
          </a:p>
          <a:p>
            <a:pPr marL="0" indent="0">
              <a:spcBef>
                <a:spcPts val="0"/>
              </a:spcBef>
              <a:buNone/>
            </a:pPr>
            <a:endParaRPr lang="en-US" sz="4800" dirty="0"/>
          </a:p>
          <a:p>
            <a:pPr marL="0" indent="0">
              <a:spcBef>
                <a:spcPts val="0"/>
              </a:spcBef>
              <a:buNone/>
            </a:pPr>
            <a:r>
              <a:rPr lang="en-US" sz="4800" dirty="0"/>
              <a:t>And I will use this new knowledge to _____.</a:t>
            </a:r>
          </a:p>
          <a:p>
            <a:pPr marL="0" indent="0">
              <a:spcBef>
                <a:spcPts val="0"/>
              </a:spcBef>
              <a:buNone/>
            </a:pPr>
            <a:br>
              <a:rPr lang="en-US" dirty="0"/>
            </a:br>
            <a:endParaRPr lang="en-US" dirty="0"/>
          </a:p>
        </p:txBody>
      </p:sp>
      <p:sp>
        <p:nvSpPr>
          <p:cNvPr id="4" name="Slide Number Placeholder 3">
            <a:extLst>
              <a:ext uri="{FF2B5EF4-FFF2-40B4-BE49-F238E27FC236}">
                <a16:creationId xmlns:a16="http://schemas.microsoft.com/office/drawing/2014/main" id="{6AECE1A1-12CD-4E68-ADF2-00D24D6F46EC}"/>
              </a:ext>
            </a:extLst>
          </p:cNvPr>
          <p:cNvSpPr>
            <a:spLocks noGrp="1"/>
          </p:cNvSpPr>
          <p:nvPr>
            <p:ph type="sldNum" sz="quarter" idx="11"/>
          </p:nvPr>
        </p:nvSpPr>
        <p:spPr/>
        <p:txBody>
          <a:bodyPr/>
          <a:lstStyle/>
          <a:p>
            <a:fld id="{79463015-ABDD-44E9-850F-7B4794200E02}" type="slidenum">
              <a:rPr lang="en-US" smtClean="0"/>
              <a:pPr/>
              <a:t>23</a:t>
            </a:fld>
            <a:endParaRPr lang="en-US" dirty="0"/>
          </a:p>
        </p:txBody>
      </p:sp>
      <p:pic>
        <p:nvPicPr>
          <p:cNvPr id="7" name="Content Placeholder 6">
            <a:extLst>
              <a:ext uri="{FF2B5EF4-FFF2-40B4-BE49-F238E27FC236}">
                <a16:creationId xmlns:a16="http://schemas.microsoft.com/office/drawing/2014/main" id="{A43AD3F4-57DE-8204-0961-C345B3D85811}"/>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a:stretch/>
        </p:blipFill>
        <p:spPr>
          <a:xfrm rot="21437452">
            <a:off x="7092148" y="1743395"/>
            <a:ext cx="7115175" cy="4742810"/>
          </a:xfrm>
          <a:prstGeom prst="rect">
            <a:avLst/>
          </a:prstGeom>
          <a:ln w="92075">
            <a:solidFill>
              <a:schemeClr val="bg1"/>
            </a:solidFill>
          </a:ln>
          <a:effectLst>
            <a:outerShdw blurRad="292100" dist="139700" dir="2700000" algn="tl" rotWithShape="0">
              <a:srgbClr val="333333">
                <a:alpha val="65000"/>
              </a:srgbClr>
            </a:outerShdw>
            <a:softEdge rad="24410"/>
          </a:effectLst>
        </p:spPr>
      </p:pic>
    </p:spTree>
    <p:extLst>
      <p:ext uri="{BB962C8B-B14F-4D97-AF65-F5344CB8AC3E}">
        <p14:creationId xmlns:p14="http://schemas.microsoft.com/office/powerpoint/2010/main" val="216980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9487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78D4D-CB19-A9CE-364A-5EB2BE68A7AC}"/>
              </a:ext>
            </a:extLst>
          </p:cNvPr>
          <p:cNvSpPr>
            <a:spLocks noGrp="1"/>
          </p:cNvSpPr>
          <p:nvPr>
            <p:ph type="title"/>
          </p:nvPr>
        </p:nvSpPr>
        <p:spPr>
          <a:xfrm>
            <a:off x="457200" y="438150"/>
            <a:ext cx="13716000" cy="1590676"/>
          </a:xfrm>
        </p:spPr>
        <p:txBody>
          <a:bodyPr anchor="t">
            <a:normAutofit/>
          </a:bodyPr>
          <a:lstStyle/>
          <a:p>
            <a:r>
              <a:rPr lang="en-US" dirty="0"/>
              <a:t>Contact Fine Arts</a:t>
            </a:r>
          </a:p>
        </p:txBody>
      </p:sp>
      <p:pic>
        <p:nvPicPr>
          <p:cNvPr id="5" name="Picture 4">
            <a:extLst>
              <a:ext uri="{FF2B5EF4-FFF2-40B4-BE49-F238E27FC236}">
                <a16:creationId xmlns:a16="http://schemas.microsoft.com/office/drawing/2014/main" id="{C22BC36F-D784-A45E-1AF3-3C766B651654}"/>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57200" y="2190751"/>
            <a:ext cx="6526838" cy="4911913"/>
          </a:xfrm>
          <a:prstGeom prst="rect">
            <a:avLst/>
          </a:prstGeom>
          <a:no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Content Placeholder 2">
            <a:extLst>
              <a:ext uri="{FF2B5EF4-FFF2-40B4-BE49-F238E27FC236}">
                <a16:creationId xmlns:a16="http://schemas.microsoft.com/office/drawing/2014/main" id="{565AAF01-64B2-E2F9-D4CF-A02DD760341F}"/>
              </a:ext>
            </a:extLst>
          </p:cNvPr>
          <p:cNvSpPr>
            <a:spLocks noGrp="1"/>
          </p:cNvSpPr>
          <p:nvPr>
            <p:ph sz="half" idx="2"/>
          </p:nvPr>
        </p:nvSpPr>
        <p:spPr>
          <a:xfrm>
            <a:off x="7315200" y="2190751"/>
            <a:ext cx="6858000" cy="4911913"/>
          </a:xfrm>
        </p:spPr>
        <p:txBody>
          <a:bodyPr>
            <a:normAutofit/>
          </a:bodyPr>
          <a:lstStyle/>
          <a:p>
            <a:pPr marL="0" indent="0">
              <a:buNone/>
            </a:pPr>
            <a:r>
              <a:rPr lang="en-US" b="1" dirty="0"/>
              <a:t>Helen Buck-Pavlick, M.F.A., M.Ed.</a:t>
            </a:r>
            <a:endParaRPr lang="en-US" b="1"/>
          </a:p>
          <a:p>
            <a:pPr marL="0" indent="0">
              <a:buNone/>
            </a:pPr>
            <a:r>
              <a:rPr lang="en-US" i="1" dirty="0"/>
              <a:t>Fine Arts Education Specialist</a:t>
            </a:r>
            <a:endParaRPr lang="en-US" i="1"/>
          </a:p>
          <a:p>
            <a:pPr marL="0" indent="0">
              <a:buNone/>
            </a:pPr>
            <a:r>
              <a:rPr lang="en-US" dirty="0">
                <a:hlinkClick r:id="rId3"/>
              </a:rPr>
              <a:t>Helen.Buck-Pavlick@education.ohio.gov</a:t>
            </a:r>
            <a:endParaRPr lang="en-US"/>
          </a:p>
        </p:txBody>
      </p:sp>
      <p:sp>
        <p:nvSpPr>
          <p:cNvPr id="4" name="Slide Number Placeholder 3">
            <a:extLst>
              <a:ext uri="{FF2B5EF4-FFF2-40B4-BE49-F238E27FC236}">
                <a16:creationId xmlns:a16="http://schemas.microsoft.com/office/drawing/2014/main" id="{6AECE1A1-12CD-4E68-ADF2-00D24D6F46EC}"/>
              </a:ext>
            </a:extLst>
          </p:cNvPr>
          <p:cNvSpPr>
            <a:spLocks noGrp="1"/>
          </p:cNvSpPr>
          <p:nvPr>
            <p:ph type="sldNum" sz="quarter" idx="11"/>
          </p:nvPr>
        </p:nvSpPr>
        <p:spPr>
          <a:xfrm>
            <a:off x="10881360" y="7627621"/>
            <a:ext cx="3291840" cy="438150"/>
          </a:xfrm>
        </p:spPr>
        <p:txBody>
          <a:bodyPr anchor="ctr">
            <a:normAutofit/>
          </a:bodyPr>
          <a:lstStyle/>
          <a:p>
            <a:pPr marL="0" marR="0" lvl="0" indent="0" defTabSz="548613" rtl="0" eaLnBrk="1" fontAlgn="auto" latinLnBrk="0" hangingPunct="1">
              <a:spcBef>
                <a:spcPts val="0"/>
              </a:spcBef>
              <a:spcAft>
                <a:spcPts val="600"/>
              </a:spcAft>
              <a:buClrTx/>
              <a:buSzTx/>
              <a:buFontTx/>
              <a:buNone/>
              <a:tabLst/>
              <a:defRPr/>
            </a:pPr>
            <a:fld id="{79463015-ABDD-44E9-850F-7B4794200E02}" type="slidenum">
              <a:rPr kumimoji="0" lang="en-US" b="0" i="0" u="none" strike="noStrike" kern="1200" cap="none" spc="0" normalizeH="0" baseline="0" noProof="0" smtClean="0">
                <a:ln>
                  <a:noFill/>
                </a:ln>
                <a:effectLst/>
                <a:uLnTx/>
                <a:uFillTx/>
              </a:rPr>
              <a:pPr marL="0" marR="0" lvl="0" indent="0" defTabSz="548613" rtl="0" eaLnBrk="1" fontAlgn="auto" latinLnBrk="0" hangingPunct="1">
                <a:spcBef>
                  <a:spcPts val="0"/>
                </a:spcBef>
                <a:spcAft>
                  <a:spcPts val="600"/>
                </a:spcAft>
                <a:buClrTx/>
                <a:buSzTx/>
                <a:buFontTx/>
                <a:buNone/>
                <a:tabLst/>
                <a:defRPr/>
              </a:pPr>
              <a:t>25</a:t>
            </a:fld>
            <a:endParaRPr kumimoji="0" lang="en-US" b="0" i="0" u="none" strike="noStrike" kern="1200" cap="none" spc="0" normalizeH="0" baseline="0" noProof="0">
              <a:ln>
                <a:noFill/>
              </a:ln>
              <a:effectLst/>
              <a:uLnTx/>
              <a:uFillTx/>
            </a:endParaRPr>
          </a:p>
        </p:txBody>
      </p:sp>
    </p:spTree>
    <p:extLst>
      <p:ext uri="{BB962C8B-B14F-4D97-AF65-F5344CB8AC3E}">
        <p14:creationId xmlns:p14="http://schemas.microsoft.com/office/powerpoint/2010/main" val="3439968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907A83AA-F5DD-6C4F-A69E-C1F16A71A1C8}"/>
              </a:ext>
            </a:extLst>
          </p:cNvPr>
          <p:cNvSpPr/>
          <p:nvPr/>
        </p:nvSpPr>
        <p:spPr>
          <a:xfrm>
            <a:off x="11321143" y="3638550"/>
            <a:ext cx="1861457" cy="857250"/>
          </a:xfrm>
          <a:prstGeom prst="ellipse">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4100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811CF65-D8E7-4A3F-97FD-FD3A04ADC4A1}"/>
              </a:ext>
            </a:extLst>
          </p:cNvPr>
          <p:cNvSpPr>
            <a:spLocks noGrp="1"/>
          </p:cNvSpPr>
          <p:nvPr>
            <p:ph type="title"/>
          </p:nvPr>
        </p:nvSpPr>
        <p:spPr>
          <a:xfrm>
            <a:off x="731520" y="-20986"/>
            <a:ext cx="13167360" cy="769441"/>
          </a:xfrm>
        </p:spPr>
        <p:txBody>
          <a:bodyPr/>
          <a:lstStyle/>
          <a:p>
            <a:r>
              <a:rPr lang="en-US" dirty="0"/>
              <a:t>References</a:t>
            </a:r>
          </a:p>
        </p:txBody>
      </p:sp>
      <p:sp>
        <p:nvSpPr>
          <p:cNvPr id="5" name="Content Placeholder 2">
            <a:extLst>
              <a:ext uri="{FF2B5EF4-FFF2-40B4-BE49-F238E27FC236}">
                <a16:creationId xmlns:a16="http://schemas.microsoft.com/office/drawing/2014/main" id="{89D215D9-7B12-4DB7-A617-63230E198DF5}"/>
              </a:ext>
            </a:extLst>
          </p:cNvPr>
          <p:cNvSpPr>
            <a:spLocks noGrp="1"/>
          </p:cNvSpPr>
          <p:nvPr>
            <p:ph idx="1"/>
          </p:nvPr>
        </p:nvSpPr>
        <p:spPr>
          <a:xfrm>
            <a:off x="731520" y="765906"/>
            <a:ext cx="13167360" cy="6681221"/>
          </a:xfrm>
        </p:spPr>
        <p:txBody>
          <a:bodyPr/>
          <a:lstStyle/>
          <a:p>
            <a:pPr marL="0" marR="0" indent="-457200">
              <a:spcBef>
                <a:spcPts val="0"/>
              </a:spcBef>
              <a:spcAft>
                <a:spcPts val="800"/>
              </a:spcAft>
              <a:buNone/>
            </a:pPr>
            <a:r>
              <a:rPr lang="en-US" sz="1100" dirty="0">
                <a:effectLst/>
                <a:latin typeface="Arial" panose="020B0604020202020204" pitchFamily="34" charset="0"/>
                <a:ea typeface="Calibri" panose="020F0502020204030204" pitchFamily="34" charset="0"/>
                <a:cs typeface="Arial" panose="020B0604020202020204" pitchFamily="34" charset="0"/>
              </a:rPr>
              <a:t>American Academy of Arts and Sciences [AAAS] (2021). Art for Life’s Sake: The Case for Arts Education. Cambridge, MA. </a:t>
            </a:r>
            <a:endParaRPr lang="en-US"/>
          </a:p>
          <a:p>
            <a:pPr marL="0" indent="-457200">
              <a:spcBef>
                <a:spcPts val="0"/>
              </a:spcBef>
              <a:spcAft>
                <a:spcPts val="800"/>
              </a:spcAft>
              <a:buNone/>
            </a:pPr>
            <a:r>
              <a:rPr lang="en-US" sz="1100" dirty="0">
                <a:effectLst/>
                <a:ea typeface="Calibri" panose="020F0502020204030204" pitchFamily="34" charset="0"/>
              </a:rPr>
              <a:t>Bowen, D. H., &amp; </a:t>
            </a:r>
            <a:r>
              <a:rPr lang="en-US" sz="1100" dirty="0" err="1">
                <a:effectLst/>
                <a:ea typeface="Calibri" panose="020F0502020204030204" pitchFamily="34" charset="0"/>
              </a:rPr>
              <a:t>Kisida</a:t>
            </a:r>
            <a:r>
              <a:rPr lang="en-US" sz="1100" dirty="0">
                <a:effectLst/>
                <a:ea typeface="Calibri" panose="020F0502020204030204" pitchFamily="34" charset="0"/>
              </a:rPr>
              <a:t>, B. (2021). The arts advantage: Impacts of arts education on Boston students. </a:t>
            </a:r>
            <a:r>
              <a:rPr lang="en-US" sz="1100" dirty="0" err="1">
                <a:effectLst/>
                <a:ea typeface="Calibri" panose="020F0502020204030204" pitchFamily="34" charset="0"/>
              </a:rPr>
              <a:t>EdVestors</a:t>
            </a:r>
            <a:r>
              <a:rPr lang="en-US" sz="1100" dirty="0">
                <a:effectLst/>
                <a:ea typeface="Calibri" panose="020F0502020204030204" pitchFamily="34" charset="0"/>
              </a:rPr>
              <a:t>. https://www.edvestors.org/wpcontent/uploads/2021/04/ </a:t>
            </a:r>
            <a:r>
              <a:rPr lang="en-US" sz="1100" dirty="0">
                <a:ea typeface="Calibri" panose="020F0502020204030204" pitchFamily="34" charset="0"/>
              </a:rPr>
              <a:t>The-Arts-Advantage-Impacts-of-Arts-Education-on-BostonStudents</a:t>
            </a:r>
            <a:r>
              <a:rPr lang="en-US" sz="1100" dirty="0">
                <a:effectLst/>
                <a:ea typeface="Calibri" panose="020F0502020204030204" pitchFamily="34" charset="0"/>
              </a:rPr>
              <a:t>.pdf</a:t>
            </a:r>
            <a:r>
              <a:rPr lang="en-US" sz="1100" dirty="0">
                <a:ea typeface="Calibri" panose="020F050202020403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indent="-457200">
              <a:spcBef>
                <a:spcPts val="0"/>
              </a:spcBef>
              <a:spcAft>
                <a:spcPts val="800"/>
              </a:spcAft>
              <a:buNone/>
            </a:pPr>
            <a:r>
              <a:rPr lang="en-US" sz="1100" dirty="0">
                <a:effectLst/>
                <a:latin typeface="Arial" panose="020B0604020202020204" pitchFamily="34" charset="0"/>
                <a:ea typeface="Calibri" panose="020F0502020204030204" pitchFamily="34" charset="0"/>
                <a:cs typeface="Arial" panose="020B0604020202020204" pitchFamily="34" charset="0"/>
              </a:rPr>
              <a:t>Bureau of Economic Analysis. (2022, Mar 15) Arts and Cultural Production Satellite Account, U.S. and States, 2020 </a:t>
            </a:r>
            <a:r>
              <a:rPr lang="en-US" sz="1100"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https://apps.bea.gov/data/special-topics/arts-and-culture/summary-sheets/Arts%20-%20Ohio.pdf</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indent="-457200">
              <a:spcBef>
                <a:spcPts val="0"/>
              </a:spcBef>
              <a:spcAft>
                <a:spcPts val="800"/>
              </a:spcAft>
              <a:buNone/>
            </a:pPr>
            <a:r>
              <a:rPr lang="en-US" sz="1100" dirty="0">
                <a:effectLst/>
                <a:ea typeface="Calibri" panose="020F0502020204030204" pitchFamily="34" charset="0"/>
              </a:rPr>
              <a:t>Deasy, R., Catterall, J., Hetland, L., &amp; Winner, E. (2002). Critical links: learning in the arts and student academic and social development. Arts Education Partnership.</a:t>
            </a:r>
            <a:r>
              <a:rPr lang="en-US" sz="1100" dirty="0">
                <a:ea typeface="Calibri" panose="020F050202020403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indent="-457200">
              <a:spcBef>
                <a:spcPts val="0"/>
              </a:spcBef>
              <a:spcAft>
                <a:spcPts val="800"/>
              </a:spcAft>
              <a:buNone/>
            </a:pPr>
            <a:r>
              <a:rPr lang="en-US" sz="1100" dirty="0">
                <a:effectLst/>
                <a:latin typeface="Arial" panose="020B0604020202020204" pitchFamily="34" charset="0"/>
                <a:ea typeface="Calibri" panose="020F0502020204030204" pitchFamily="34" charset="0"/>
                <a:cs typeface="Arial" panose="020B0604020202020204" pitchFamily="34" charset="0"/>
              </a:rPr>
              <a:t>ESSA: Mapping opportunities for the arts. (2019). Distributed by ERIC Clearinghouse. </a:t>
            </a:r>
          </a:p>
          <a:p>
            <a:pPr marL="0" indent="-457200">
              <a:spcBef>
                <a:spcPts val="0"/>
              </a:spcBef>
              <a:spcAft>
                <a:spcPts val="800"/>
              </a:spcAft>
              <a:buNone/>
            </a:pPr>
            <a:r>
              <a:rPr lang="en-US" sz="1100" dirty="0">
                <a:effectLst/>
                <a:ea typeface="Calibri" panose="020F0502020204030204" pitchFamily="34" charset="0"/>
              </a:rPr>
              <a:t>Fleming, J., Gibson, R., Anderson, M., Martin, A., &amp; </a:t>
            </a:r>
            <a:r>
              <a:rPr lang="en-US" sz="1100" err="1">
                <a:effectLst/>
                <a:ea typeface="Calibri" panose="020F0502020204030204" pitchFamily="34" charset="0"/>
              </a:rPr>
              <a:t>Sudmalis</a:t>
            </a:r>
            <a:r>
              <a:rPr lang="en-US" sz="1100" dirty="0">
                <a:effectLst/>
                <a:ea typeface="Calibri" panose="020F0502020204030204" pitchFamily="34" charset="0"/>
              </a:rPr>
              <a:t>, D. (2016). Cultivating imaginative thinking: Teacher strategies used in high-performing arts education classrooms. Cambridge Journal of Education, 46(4), 435–453. </a:t>
            </a:r>
            <a:r>
              <a:rPr lang="en-US" sz="1100" u="sng" dirty="0">
                <a:solidFill>
                  <a:srgbClr val="0563C1"/>
                </a:solidFill>
                <a:effectLst/>
                <a:ea typeface="Calibri" panose="020F0502020204030204" pitchFamily="34" charset="0"/>
                <a:hlinkClick r:id="rId4"/>
              </a:rPr>
              <a:t>https://doi.org/10.1080/0305764X.2015.106409</a:t>
            </a:r>
            <a:r>
              <a:rPr lang="en-US" sz="1100" dirty="0">
                <a:ea typeface="Calibri" panose="020F050202020403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indent="-457200" algn="l">
              <a:buNone/>
            </a:pPr>
            <a:r>
              <a:rPr lang="en-US" sz="1100" b="0" i="0" u="none" strike="noStrike" baseline="0" dirty="0"/>
              <a:t>Heath, S.B, </a:t>
            </a:r>
            <a:r>
              <a:rPr lang="en-US" sz="1100" b="0" i="0" u="none" strike="noStrike" baseline="0" err="1"/>
              <a:t>Soep</a:t>
            </a:r>
            <a:r>
              <a:rPr lang="en-US" sz="1100" b="0" i="0" u="none" strike="noStrike" baseline="0" dirty="0"/>
              <a:t>, E., &amp; Roach, A. (1998). Living the arts through language-learning: A report on community-based organizations. </a:t>
            </a:r>
            <a:r>
              <a:rPr lang="en-US" sz="1100" b="0" i="1" u="none" strike="noStrike" baseline="0" dirty="0"/>
              <a:t>Americans for the Arts 2(7), 1-20</a:t>
            </a:r>
            <a:endParaRPr lang="en-US" sz="1100" dirty="0">
              <a:effectLst/>
              <a:ea typeface="Calibri" panose="020F0502020204030204" pitchFamily="34" charset="0"/>
            </a:endParaRPr>
          </a:p>
          <a:p>
            <a:pPr marL="0" marR="0" indent="-457200">
              <a:spcBef>
                <a:spcPts val="0"/>
              </a:spcBef>
              <a:spcAft>
                <a:spcPts val="800"/>
              </a:spcAft>
              <a:buNone/>
            </a:pPr>
            <a:r>
              <a:rPr lang="en-US" sz="1100" dirty="0">
                <a:effectLst/>
                <a:latin typeface="Arial" panose="020B0604020202020204" pitchFamily="34" charset="0"/>
                <a:ea typeface="Calibri" panose="020F0502020204030204" pitchFamily="34" charset="0"/>
                <a:cs typeface="Arial" panose="020B0604020202020204" pitchFamily="34" charset="0"/>
              </a:rPr>
              <a:t>Ludwig, M., Boyle, A., &amp; Lindsay, J. (2017, November 7). Review of Evidence: Arts Integration Research Through the Lens of the Every Student Succeeds Act. American Institutes for Research. </a:t>
            </a:r>
            <a:r>
              <a:rPr lang="en-US" sz="1100" dirty="0">
                <a:hlinkClick r:id="rId5"/>
              </a:rPr>
              <a:t>ESSA Arts Evidence Review Report (wallacefoundation.org)</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indent="-457200">
              <a:spcBef>
                <a:spcPts val="0"/>
              </a:spcBef>
              <a:spcAft>
                <a:spcPts val="800"/>
              </a:spcAft>
              <a:buNone/>
            </a:pPr>
            <a:r>
              <a:rPr lang="en-US" sz="1100" dirty="0">
                <a:effectLst/>
                <a:ea typeface="Calibri" panose="020F0502020204030204" pitchFamily="34" charset="0"/>
              </a:rPr>
              <a:t>Ludwig, M., Hare Bork, R. (2018, March 10). Research on arts integration – An ESSA evidence review. Arts Education Partnership’s State Policy Symposium. https://www.wallacefoundation.org/knowledge-center/pages/research-on-arts-integration-presentation.aspx McIntosh, E. (2015). Why we need the arts: John Macmurray on education and the emotions. Educational Philosophy &amp; Theory, 47(1), 47– 60. </a:t>
            </a:r>
            <a:r>
              <a:rPr lang="en-US" sz="1100" u="sng" dirty="0">
                <a:solidFill>
                  <a:srgbClr val="0563C1"/>
                </a:solidFill>
                <a:effectLst/>
                <a:ea typeface="Calibri" panose="020F0502020204030204" pitchFamily="34" charset="0"/>
                <a:hlinkClick r:id="rId6"/>
              </a:rPr>
              <a:t>https://doi-org.ezproxy1.lib.asu.edu/10.1080/00131857.2013.866533</a:t>
            </a:r>
            <a:r>
              <a:rPr lang="en-US" sz="1100" dirty="0">
                <a:ea typeface="Calibri" panose="020F050202020403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indent="-457200">
              <a:spcBef>
                <a:spcPts val="0"/>
              </a:spcBef>
              <a:spcAft>
                <a:spcPts val="800"/>
              </a:spcAft>
              <a:buNone/>
            </a:pPr>
            <a:r>
              <a:rPr lang="en-US" sz="1100" dirty="0">
                <a:effectLst/>
                <a:ea typeface="Calibri" panose="020F0502020204030204" pitchFamily="34" charset="0"/>
              </a:rPr>
              <a:t>Méndez Martínez, E., &amp; Fernandez-Rio, J. (2021). Effects of a theatrical improvisation </a:t>
            </a:r>
            <a:r>
              <a:rPr lang="en-US" sz="1100" err="1">
                <a:effectLst/>
                <a:ea typeface="Calibri" panose="020F0502020204030204" pitchFamily="34" charset="0"/>
              </a:rPr>
              <a:t>programme</a:t>
            </a:r>
            <a:r>
              <a:rPr lang="en-US" sz="1100" dirty="0">
                <a:effectLst/>
                <a:ea typeface="Calibri" panose="020F0502020204030204" pitchFamily="34" charset="0"/>
              </a:rPr>
              <a:t> on students’ motor creativity. Research in Drama Education, 26(2), 268–282. </a:t>
            </a:r>
            <a:r>
              <a:rPr lang="en-US" sz="1100" u="sng" dirty="0">
                <a:solidFill>
                  <a:srgbClr val="0563C1"/>
                </a:solidFill>
                <a:effectLst/>
                <a:ea typeface="Calibri" panose="020F0502020204030204" pitchFamily="34" charset="0"/>
                <a:hlinkClick r:id="rId7"/>
              </a:rPr>
              <a:t>https://doi.org/10.1080/13569783.2020.1847064</a:t>
            </a:r>
            <a:r>
              <a:rPr lang="en-US" sz="1100" dirty="0">
                <a:ea typeface="Calibri" panose="020F050202020403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indent="-457200">
              <a:spcBef>
                <a:spcPts val="0"/>
              </a:spcBef>
              <a:spcAft>
                <a:spcPts val="800"/>
              </a:spcAft>
              <a:buNone/>
            </a:pPr>
            <a:r>
              <a:rPr lang="en-US" sz="1100" dirty="0">
                <a:effectLst/>
                <a:latin typeface="Arial" panose="020B0604020202020204" pitchFamily="34" charset="0"/>
                <a:ea typeface="Calibri" panose="020F0502020204030204" pitchFamily="34" charset="0"/>
                <a:cs typeface="Arial" panose="020B0604020202020204" pitchFamily="34" charset="0"/>
              </a:rPr>
              <a:t>National Coalition of Core Arts Standards. (n.d.) National core arts standards: A conceptual framework for arts learning. </a:t>
            </a:r>
            <a:r>
              <a:rPr lang="en-US" sz="1100"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8"/>
              </a:rPr>
              <a:t>https://www.nationalartsstandards.org/content/national-core-arts-standards</a:t>
            </a:r>
            <a:r>
              <a:rPr lang="en-US" sz="1100" dirty="0">
                <a:effectLst/>
                <a:latin typeface="Arial" panose="020B0604020202020204" pitchFamily="34" charset="0"/>
                <a:ea typeface="Calibri" panose="020F0502020204030204" pitchFamily="34" charset="0"/>
                <a:cs typeface="Arial" panose="020B0604020202020204" pitchFamily="34" charset="0"/>
              </a:rPr>
              <a:t> </a:t>
            </a:r>
          </a:p>
          <a:p>
            <a:pPr marL="0" marR="0" indent="-457200">
              <a:spcBef>
                <a:spcPts val="0"/>
              </a:spcBef>
              <a:spcAft>
                <a:spcPts val="800"/>
              </a:spcAft>
              <a:buNone/>
            </a:pPr>
            <a:r>
              <a:rPr lang="en-US" sz="1100" dirty="0">
                <a:effectLst/>
                <a:latin typeface="Arial" panose="020B0604020202020204" pitchFamily="34" charset="0"/>
                <a:ea typeface="Calibri" panose="020F0502020204030204" pitchFamily="34" charset="0"/>
                <a:cs typeface="Arial" panose="020B0604020202020204" pitchFamily="34" charset="0"/>
              </a:rPr>
              <a:t>National Coalition for Core Arts Standards. (2012). Child development and arts education: A review of current research and best practices. advocacy.collegeboard.org/preparation-access/arts-core </a:t>
            </a:r>
          </a:p>
          <a:p>
            <a:pPr marL="0" marR="0" indent="-457200">
              <a:spcBef>
                <a:spcPts val="0"/>
              </a:spcBef>
              <a:spcAft>
                <a:spcPts val="800"/>
              </a:spcAft>
              <a:buNone/>
            </a:pPr>
            <a:r>
              <a:rPr lang="en-US" sz="1100" dirty="0">
                <a:effectLst/>
                <a:latin typeface="Arial" panose="020B0604020202020204" pitchFamily="34" charset="0"/>
                <a:ea typeface="Calibri" panose="020F0502020204030204" pitchFamily="34" charset="0"/>
                <a:cs typeface="Arial" panose="020B0604020202020204" pitchFamily="34" charset="0"/>
              </a:rPr>
              <a:t>National Endowment for the Arts. (2019, March 19). Latest data shows increase to U.S. economy from Arts and Cultural Sector. Latest Data Shows Increase to U.S. Economy from Arts and Cultural Sector. Retrieved April 26, 2022, from https://www.arts.gov/about/news/2019/latest-data-showsincrease-us-economy-arts-and-cultural-sector </a:t>
            </a:r>
          </a:p>
          <a:p>
            <a:pPr marL="0" indent="-457200">
              <a:spcBef>
                <a:spcPts val="0"/>
              </a:spcBef>
              <a:spcAft>
                <a:spcPts val="800"/>
              </a:spcAft>
              <a:buNone/>
            </a:pPr>
            <a:r>
              <a:rPr lang="en-US" sz="1100" dirty="0">
                <a:effectLst/>
                <a:ea typeface="Calibri" panose="020F0502020204030204" pitchFamily="34" charset="0"/>
              </a:rPr>
              <a:t>Norville, V. (2018). Focusing on gaps in access to arts education. State Innovations. 23(1). Distributed by ERIC Clearinghouse. Robinson, A. (2013). Arts integration and the success of disadvantaged students: A research evaluation. Arts Education Policy Review, 114(4), 191– 204. </a:t>
            </a:r>
            <a:r>
              <a:rPr lang="en-US" sz="1100" u="sng" dirty="0">
                <a:solidFill>
                  <a:srgbClr val="0563C1"/>
                </a:solidFill>
                <a:effectLst/>
                <a:ea typeface="Calibri" panose="020F0502020204030204" pitchFamily="34" charset="0"/>
                <a:hlinkClick r:id="rId9"/>
              </a:rPr>
              <a:t>https://doi.org/10.1080/10632913.2013.826050</a:t>
            </a:r>
            <a:r>
              <a:rPr lang="en-US" sz="1100" dirty="0">
                <a:ea typeface="Calibri" panose="020F0502020204030204" pitchFamily="34" charset="0"/>
              </a:rPr>
              <a:t>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indent="-457200">
              <a:spcBef>
                <a:spcPts val="0"/>
              </a:spcBef>
              <a:spcAft>
                <a:spcPts val="800"/>
              </a:spcAft>
              <a:buNone/>
            </a:pPr>
            <a:r>
              <a:rPr lang="en-US" sz="1100" dirty="0">
                <a:effectLst/>
                <a:latin typeface="Arial" panose="020B0604020202020204" pitchFamily="34" charset="0"/>
                <a:ea typeface="Calibri" panose="020F0502020204030204" pitchFamily="34" charset="0"/>
                <a:cs typeface="Arial" panose="020B0604020202020204" pitchFamily="34" charset="0"/>
              </a:rPr>
              <a:t>The President’s Committee on Arts and the Humanities. (2011). Re-Investing in arts education: Winning America’s future through creative schools. Summary and recommendations. Distributed by ERIC Clearinghouse. </a:t>
            </a:r>
          </a:p>
          <a:p>
            <a:pPr marL="0" marR="0" indent="-457200">
              <a:spcBef>
                <a:spcPts val="0"/>
              </a:spcBef>
              <a:spcAft>
                <a:spcPts val="800"/>
              </a:spcAft>
              <a:buNone/>
            </a:pPr>
            <a:r>
              <a:rPr lang="en-US" sz="1100" dirty="0">
                <a:effectLst/>
                <a:ea typeface="Calibri" panose="020F0502020204030204" pitchFamily="34" charset="0"/>
              </a:rPr>
              <a:t>Todhunter-Reid, A. (2019). In-school arts education and academic achievement: A child fixed effects approach. </a:t>
            </a:r>
            <a:r>
              <a:rPr lang="en-US" sz="1100" i="1" dirty="0">
                <a:effectLst/>
                <a:ea typeface="Calibri" panose="020F0502020204030204" pitchFamily="34" charset="0"/>
              </a:rPr>
              <a:t>Arts Education Policy Review, 120</a:t>
            </a:r>
            <a:r>
              <a:rPr lang="en-US" sz="1100" dirty="0">
                <a:effectLst/>
                <a:ea typeface="Calibri" panose="020F0502020204030204" pitchFamily="34" charset="0"/>
              </a:rPr>
              <a:t>(2), 112–119.</a:t>
            </a:r>
            <a:r>
              <a:rPr lang="en-US" sz="1100" u="sng" dirty="0">
                <a:solidFill>
                  <a:srgbClr val="0563C1"/>
                </a:solidFill>
                <a:effectLst/>
                <a:ea typeface="Calibri" panose="020F0502020204030204" pitchFamily="34" charset="0"/>
                <a:hlinkClick r:id="rId10"/>
              </a:rPr>
              <a:t> https://doi.org/10.1080/10632913.2018.1423595</a:t>
            </a:r>
            <a:endParaRPr lang="en-US" sz="1100" dirty="0">
              <a:effectLst/>
              <a:ea typeface="Calibri" panose="020F0502020204030204" pitchFamily="34" charset="0"/>
            </a:endParaRPr>
          </a:p>
          <a:p>
            <a:pPr marL="0" marR="0" indent="-457200">
              <a:spcBef>
                <a:spcPts val="0"/>
              </a:spcBef>
              <a:spcAft>
                <a:spcPts val="800"/>
              </a:spcAft>
              <a:buNone/>
            </a:pPr>
            <a:r>
              <a:rPr lang="en-US" sz="1100" dirty="0">
                <a:effectLst/>
                <a:ea typeface="Calibri" panose="020F0502020204030204" pitchFamily="34" charset="0"/>
              </a:rPr>
              <a:t>van de Kamp, M.-T., Admiraal, W., van </a:t>
            </a:r>
            <a:r>
              <a:rPr lang="en-US" sz="1100" dirty="0" err="1">
                <a:effectLst/>
                <a:ea typeface="Calibri" panose="020F0502020204030204" pitchFamily="34" charset="0"/>
              </a:rPr>
              <a:t>Drie</a:t>
            </a:r>
            <a:r>
              <a:rPr lang="en-US" sz="1100" dirty="0">
                <a:effectLst/>
                <a:ea typeface="Calibri" panose="020F0502020204030204" pitchFamily="34" charset="0"/>
              </a:rPr>
              <a:t>, J., &amp; </a:t>
            </a:r>
            <a:r>
              <a:rPr lang="en-US" sz="1100" dirty="0" err="1">
                <a:effectLst/>
                <a:ea typeface="Calibri" panose="020F0502020204030204" pitchFamily="34" charset="0"/>
              </a:rPr>
              <a:t>Rijlaarsdam</a:t>
            </a:r>
            <a:r>
              <a:rPr lang="en-US" sz="1100" dirty="0">
                <a:effectLst/>
                <a:ea typeface="Calibri" panose="020F0502020204030204" pitchFamily="34" charset="0"/>
              </a:rPr>
              <a:t>, G. (2015). Enhancing divergent thinking in visual arts education: Effects of explicit instruction of meta-cognition. British Journal of Educational Psychology, 85(1), 47–58. </a:t>
            </a:r>
            <a:r>
              <a:rPr lang="en-US" sz="1100" u="sng" dirty="0">
                <a:solidFill>
                  <a:srgbClr val="0563C1"/>
                </a:solidFill>
                <a:effectLst/>
                <a:ea typeface="Calibri" panose="020F0502020204030204" pitchFamily="34" charset="0"/>
                <a:hlinkClick r:id="rId11"/>
              </a:rPr>
              <a:t>https://doi.org/10.1111/bjep.1206</a:t>
            </a:r>
            <a:endParaRPr lang="en-US" sz="1100" dirty="0">
              <a:effectLst/>
              <a:ea typeface="Calibri" panose="020F0502020204030204" pitchFamily="34" charset="0"/>
            </a:endParaRPr>
          </a:p>
          <a:p>
            <a:pPr marL="0" indent="-457200">
              <a:buNone/>
            </a:pPr>
            <a:r>
              <a:rPr lang="en-US" sz="1100" dirty="0"/>
              <a:t>Wan, Y., Ludwig, M., &amp; Boyle, A. (2018, November 29). Review of Evidence: Arts Education Through the Lens of ESSA. </a:t>
            </a:r>
            <a:r>
              <a:rPr lang="en-US" sz="1100" dirty="0">
                <a:effectLst/>
                <a:latin typeface="Arial" panose="020B0604020202020204" pitchFamily="34" charset="0"/>
                <a:ea typeface="Calibri" panose="020F0502020204030204" pitchFamily="34" charset="0"/>
                <a:cs typeface="Arial" panose="020B0604020202020204" pitchFamily="34" charset="0"/>
              </a:rPr>
              <a:t>American Institutes for Research. </a:t>
            </a:r>
            <a:r>
              <a:rPr lang="en-US" sz="1100" dirty="0">
                <a:hlinkClick r:id="rId12"/>
              </a:rPr>
              <a:t>Arts Education Evidence Report (wallacefoundation.org)</a:t>
            </a:r>
            <a:endParaRPr lang="en-US" sz="1100" dirty="0"/>
          </a:p>
          <a:p>
            <a:pPr marL="0" indent="-457200">
              <a:buNone/>
            </a:pPr>
            <a:endParaRPr lang="en-US" sz="11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AECE1A1-12CD-4E68-ADF2-00D24D6F46EC}"/>
              </a:ext>
            </a:extLst>
          </p:cNvPr>
          <p:cNvSpPr>
            <a:spLocks noGrp="1"/>
          </p:cNvSpPr>
          <p:nvPr>
            <p:ph type="sldNum" sz="quarter" idx="12"/>
          </p:nvPr>
        </p:nvSpPr>
        <p:spPr/>
        <p:txBody>
          <a:bodyPr/>
          <a:lstStyle/>
          <a:p>
            <a:fld id="{79463015-ABDD-44E9-850F-7B4794200E02}" type="slidenum">
              <a:rPr lang="en-US" smtClean="0"/>
              <a:pPr/>
              <a:t>27</a:t>
            </a:fld>
            <a:endParaRPr lang="en-US" dirty="0"/>
          </a:p>
        </p:txBody>
      </p:sp>
    </p:spTree>
    <p:extLst>
      <p:ext uri="{BB962C8B-B14F-4D97-AF65-F5344CB8AC3E}">
        <p14:creationId xmlns:p14="http://schemas.microsoft.com/office/powerpoint/2010/main" val="1926241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D6F7423-5E7D-C006-D70E-D347669426B0}"/>
              </a:ext>
              <a:ext uri="{C183D7F6-B498-43B3-948B-1728B52AA6E4}">
                <adec:decorative xmlns:adec="http://schemas.microsoft.com/office/drawing/2017/decorative" val="1"/>
              </a:ext>
            </a:extLst>
          </p:cNvPr>
          <p:cNvSpPr/>
          <p:nvPr/>
        </p:nvSpPr>
        <p:spPr>
          <a:xfrm>
            <a:off x="-41648" y="0"/>
            <a:ext cx="14685495" cy="319207"/>
          </a:xfrm>
          <a:prstGeom prst="rect">
            <a:avLst/>
          </a:prstGeom>
          <a:solidFill>
            <a:srgbClr val="EFEBE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3CCBA0F6-1B8A-41B6-88AE-64703E00DE33}"/>
              </a:ext>
            </a:extLst>
          </p:cNvPr>
          <p:cNvSpPr>
            <a:spLocks noGrp="1"/>
          </p:cNvSpPr>
          <p:nvPr>
            <p:ph type="sldNum" sz="quarter" idx="12"/>
          </p:nvPr>
        </p:nvSpPr>
        <p:spPr/>
        <p:txBody>
          <a:bodyPr/>
          <a:lstStyle/>
          <a:p>
            <a:fld id="{79463015-ABDD-44E9-850F-7B4794200E02}" type="slidenum">
              <a:rPr lang="en-US" smtClean="0"/>
              <a:pPr/>
              <a:t>28</a:t>
            </a:fld>
            <a:endParaRPr lang="en-US" dirty="0"/>
          </a:p>
        </p:txBody>
      </p:sp>
      <p:sp>
        <p:nvSpPr>
          <p:cNvPr id="14" name="Oval 13">
            <a:extLst>
              <a:ext uri="{FF2B5EF4-FFF2-40B4-BE49-F238E27FC236}">
                <a16:creationId xmlns:a16="http://schemas.microsoft.com/office/drawing/2014/main" id="{DA1AE617-059B-ED49-AD0C-8E1E4E930BF8}"/>
              </a:ext>
            </a:extLst>
          </p:cNvPr>
          <p:cNvSpPr/>
          <p:nvPr/>
        </p:nvSpPr>
        <p:spPr>
          <a:xfrm>
            <a:off x="10806333" y="1614061"/>
            <a:ext cx="483954" cy="43771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B5271D1D-C437-014E-9AD5-8E23847ED507}"/>
              </a:ext>
            </a:extLst>
          </p:cNvPr>
          <p:cNvGrpSpPr/>
          <p:nvPr/>
        </p:nvGrpSpPr>
        <p:grpSpPr>
          <a:xfrm>
            <a:off x="-55095" y="370504"/>
            <a:ext cx="14630400" cy="2418259"/>
            <a:chOff x="25939" y="350539"/>
            <a:chExt cx="14630400" cy="2418259"/>
          </a:xfrm>
          <a:noFill/>
        </p:grpSpPr>
        <p:sp>
          <p:nvSpPr>
            <p:cNvPr id="5" name="Rectangle 4">
              <a:extLst>
                <a:ext uri="{FF2B5EF4-FFF2-40B4-BE49-F238E27FC236}">
                  <a16:creationId xmlns:a16="http://schemas.microsoft.com/office/drawing/2014/main" id="{13C8F95C-2A63-4643-88BE-9198D5E64AB8}"/>
                </a:ext>
              </a:extLst>
            </p:cNvPr>
            <p:cNvSpPr/>
            <p:nvPr/>
          </p:nvSpPr>
          <p:spPr>
            <a:xfrm>
              <a:off x="25939" y="350539"/>
              <a:ext cx="14630400" cy="162997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Oval 12">
              <a:extLst>
                <a:ext uri="{FF2B5EF4-FFF2-40B4-BE49-F238E27FC236}">
                  <a16:creationId xmlns:a16="http://schemas.microsoft.com/office/drawing/2014/main" id="{A3CDF013-111E-BC47-8BBE-8417486E809E}"/>
                </a:ext>
              </a:extLst>
            </p:cNvPr>
            <p:cNvSpPr/>
            <p:nvPr/>
          </p:nvSpPr>
          <p:spPr>
            <a:xfrm>
              <a:off x="4515338" y="1761657"/>
              <a:ext cx="483954" cy="437716"/>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8326CADD-BC6B-754B-9BFB-B9096E085E22}"/>
                </a:ext>
              </a:extLst>
            </p:cNvPr>
            <p:cNvSpPr/>
            <p:nvPr/>
          </p:nvSpPr>
          <p:spPr>
            <a:xfrm>
              <a:off x="2716907" y="1845468"/>
              <a:ext cx="9130979" cy="923330"/>
            </a:xfrm>
            <a:prstGeom prst="rect">
              <a:avLst/>
            </a:prstGeom>
            <a:grp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525051"/>
                  </a:solidFill>
                  <a:effectLst>
                    <a:outerShdw blurRad="38100" dist="38100" dir="2700000" algn="tl">
                      <a:srgbClr val="000000">
                        <a:alpha val="43137"/>
                      </a:srgbClr>
                    </a:outerShdw>
                  </a:effectLst>
                  <a:uLnTx/>
                  <a:uFillTx/>
                  <a:latin typeface="Arial"/>
                  <a:ea typeface="+mn-ea"/>
                  <a:cs typeface="Arial"/>
                </a:rPr>
                <a:t>@OHEducation</a:t>
              </a:r>
            </a:p>
          </p:txBody>
        </p:sp>
        <p:sp>
          <p:nvSpPr>
            <p:cNvPr id="17" name="Oval 16">
              <a:extLst>
                <a:ext uri="{FF2B5EF4-FFF2-40B4-BE49-F238E27FC236}">
                  <a16:creationId xmlns:a16="http://schemas.microsoft.com/office/drawing/2014/main" id="{D40116F3-539D-4D4D-96D5-AC2D569D32CB}"/>
                </a:ext>
              </a:extLst>
            </p:cNvPr>
            <p:cNvSpPr/>
            <p:nvPr/>
          </p:nvSpPr>
          <p:spPr>
            <a:xfrm>
              <a:off x="11457898" y="1869417"/>
              <a:ext cx="483954" cy="437716"/>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15" name="Picture 17" descr="LinkedIn icon">
            <a:extLst>
              <a:ext uri="{FF2B5EF4-FFF2-40B4-BE49-F238E27FC236}">
                <a16:creationId xmlns:a16="http://schemas.microsoft.com/office/drawing/2014/main" id="{D617C388-50F8-4E06-AED9-3D1D2AE7DDFE}"/>
              </a:ext>
            </a:extLst>
          </p:cNvPr>
          <p:cNvPicPr>
            <a:picLocks noChangeAspect="1"/>
          </p:cNvPicPr>
          <p:nvPr/>
        </p:nvPicPr>
        <p:blipFill>
          <a:blip r:embed="rId2"/>
          <a:stretch>
            <a:fillRect/>
          </a:stretch>
        </p:blipFill>
        <p:spPr>
          <a:xfrm>
            <a:off x="10742813" y="598072"/>
            <a:ext cx="933450" cy="933450"/>
          </a:xfrm>
          <a:prstGeom prst="rect">
            <a:avLst/>
          </a:prstGeom>
        </p:spPr>
      </p:pic>
      <p:pic>
        <p:nvPicPr>
          <p:cNvPr id="18" name="Picture 18" descr="YouTube icon">
            <a:extLst>
              <a:ext uri="{FF2B5EF4-FFF2-40B4-BE49-F238E27FC236}">
                <a16:creationId xmlns:a16="http://schemas.microsoft.com/office/drawing/2014/main" id="{623A2FA0-94B4-4F29-9794-3A5026008BB4}"/>
              </a:ext>
            </a:extLst>
          </p:cNvPr>
          <p:cNvPicPr>
            <a:picLocks noChangeAspect="1"/>
          </p:cNvPicPr>
          <p:nvPr/>
        </p:nvPicPr>
        <p:blipFill>
          <a:blip r:embed="rId3"/>
          <a:stretch>
            <a:fillRect/>
          </a:stretch>
        </p:blipFill>
        <p:spPr>
          <a:xfrm>
            <a:off x="8736182" y="591414"/>
            <a:ext cx="942975" cy="942975"/>
          </a:xfrm>
          <a:prstGeom prst="rect">
            <a:avLst/>
          </a:prstGeom>
        </p:spPr>
      </p:pic>
      <p:pic>
        <p:nvPicPr>
          <p:cNvPr id="19" name="Picture 19" descr="Instagram icon">
            <a:extLst>
              <a:ext uri="{FF2B5EF4-FFF2-40B4-BE49-F238E27FC236}">
                <a16:creationId xmlns:a16="http://schemas.microsoft.com/office/drawing/2014/main" id="{E122F859-9F7F-4591-BCEA-B8407E8F4C50}"/>
              </a:ext>
            </a:extLst>
          </p:cNvPr>
          <p:cNvPicPr>
            <a:picLocks noChangeAspect="1"/>
          </p:cNvPicPr>
          <p:nvPr/>
        </p:nvPicPr>
        <p:blipFill>
          <a:blip r:embed="rId4"/>
          <a:stretch>
            <a:fillRect/>
          </a:stretch>
        </p:blipFill>
        <p:spPr>
          <a:xfrm>
            <a:off x="6725113" y="589194"/>
            <a:ext cx="952500" cy="952500"/>
          </a:xfrm>
          <a:prstGeom prst="rect">
            <a:avLst/>
          </a:prstGeom>
        </p:spPr>
      </p:pic>
      <p:pic>
        <p:nvPicPr>
          <p:cNvPr id="20" name="Picture 20" descr="Twitter icon">
            <a:extLst>
              <a:ext uri="{FF2B5EF4-FFF2-40B4-BE49-F238E27FC236}">
                <a16:creationId xmlns:a16="http://schemas.microsoft.com/office/drawing/2014/main" id="{F5D00FE4-CBF7-4906-9A71-1D633003FBEB}"/>
              </a:ext>
            </a:extLst>
          </p:cNvPr>
          <p:cNvPicPr>
            <a:picLocks noChangeAspect="1"/>
          </p:cNvPicPr>
          <p:nvPr/>
        </p:nvPicPr>
        <p:blipFill>
          <a:blip r:embed="rId5"/>
          <a:stretch>
            <a:fillRect/>
          </a:stretch>
        </p:blipFill>
        <p:spPr>
          <a:xfrm>
            <a:off x="4731799" y="598072"/>
            <a:ext cx="933450" cy="933450"/>
          </a:xfrm>
          <a:prstGeom prst="rect">
            <a:avLst/>
          </a:prstGeom>
        </p:spPr>
      </p:pic>
      <p:pic>
        <p:nvPicPr>
          <p:cNvPr id="21" name="Picture 21" descr="Facebook icon">
            <a:extLst>
              <a:ext uri="{FF2B5EF4-FFF2-40B4-BE49-F238E27FC236}">
                <a16:creationId xmlns:a16="http://schemas.microsoft.com/office/drawing/2014/main" id="{6D0281BA-67FB-4198-8A03-23C37CE49E1A}"/>
              </a:ext>
            </a:extLst>
          </p:cNvPr>
          <p:cNvPicPr>
            <a:picLocks noChangeAspect="1"/>
          </p:cNvPicPr>
          <p:nvPr/>
        </p:nvPicPr>
        <p:blipFill>
          <a:blip r:embed="rId6"/>
          <a:stretch>
            <a:fillRect/>
          </a:stretch>
        </p:blipFill>
        <p:spPr>
          <a:xfrm>
            <a:off x="2729607" y="593633"/>
            <a:ext cx="942975" cy="942975"/>
          </a:xfrm>
          <a:prstGeom prst="rect">
            <a:avLst/>
          </a:prstGeom>
        </p:spPr>
      </p:pic>
      <p:pic>
        <p:nvPicPr>
          <p:cNvPr id="9" name="Picture 8">
            <a:extLst>
              <a:ext uri="{FF2B5EF4-FFF2-40B4-BE49-F238E27FC236}">
                <a16:creationId xmlns:a16="http://schemas.microsoft.com/office/drawing/2014/main" id="{935E381C-FDAB-3A3A-62F4-23F8A7A64E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095" y="2885360"/>
            <a:ext cx="14740590" cy="5152051"/>
          </a:xfrm>
          <a:prstGeom prst="rect">
            <a:avLst/>
          </a:prstGeom>
        </p:spPr>
      </p:pic>
    </p:spTree>
    <p:extLst>
      <p:ext uri="{BB962C8B-B14F-4D97-AF65-F5344CB8AC3E}">
        <p14:creationId xmlns:p14="http://schemas.microsoft.com/office/powerpoint/2010/main" val="3272182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DACC5CE-22BF-4907-A3FB-8B1B8AA04A3D}"/>
              </a:ext>
            </a:extLst>
          </p:cNvPr>
          <p:cNvPicPr>
            <a:picLocks noChangeAspect="1"/>
          </p:cNvPicPr>
          <p:nvPr/>
        </p:nvPicPr>
        <p:blipFill rotWithShape="1">
          <a:blip r:embed="rId3" cstate="print">
            <a:alphaModFix amt="85000"/>
            <a:extLst>
              <a:ext uri="{28A0092B-C50C-407E-A947-70E740481C1C}">
                <a14:useLocalDpi xmlns:a14="http://schemas.microsoft.com/office/drawing/2010/main" val="0"/>
              </a:ext>
            </a:extLst>
          </a:blip>
          <a:srcRect/>
          <a:stretch/>
        </p:blipFill>
        <p:spPr>
          <a:xfrm>
            <a:off x="0" y="-64168"/>
            <a:ext cx="14630400" cy="7680957"/>
          </a:xfrm>
          <a:prstGeom prst="rect">
            <a:avLst/>
          </a:prstGeom>
        </p:spPr>
      </p:pic>
      <p:sp>
        <p:nvSpPr>
          <p:cNvPr id="13" name="Title 1">
            <a:extLst>
              <a:ext uri="{FF2B5EF4-FFF2-40B4-BE49-F238E27FC236}">
                <a16:creationId xmlns:a16="http://schemas.microsoft.com/office/drawing/2014/main" id="{1D0DD2F0-D5EF-4084-A6E0-1CA30CAA0648}"/>
              </a:ext>
            </a:extLst>
          </p:cNvPr>
          <p:cNvSpPr>
            <a:spLocks noGrp="1"/>
          </p:cNvSpPr>
          <p:nvPr>
            <p:ph type="title"/>
          </p:nvPr>
        </p:nvSpPr>
        <p:spPr>
          <a:xfrm>
            <a:off x="0" y="548643"/>
            <a:ext cx="14630400" cy="769441"/>
          </a:xfrm>
          <a:solidFill>
            <a:srgbClr val="3C7BA9"/>
          </a:solidFill>
        </p:spPr>
        <p:txBody>
          <a:bodyPr vert="horz" wrap="square" lIns="0" tIns="0" rIns="0" bIns="0" rtlCol="0" anchor="ctr" anchorCtr="0">
            <a:spAutoFit/>
          </a:bodyPr>
          <a:lstStyle/>
          <a:p>
            <a:pPr defTabSz="457200"/>
            <a:r>
              <a:rPr lang="en-US" dirty="0">
                <a:solidFill>
                  <a:schemeClr val="bg1"/>
                </a:solidFill>
              </a:rPr>
              <a:t>Other Approaches</a:t>
            </a:r>
          </a:p>
        </p:txBody>
      </p:sp>
      <p:sp>
        <p:nvSpPr>
          <p:cNvPr id="4" name="Slide Number Placeholder 3">
            <a:extLst>
              <a:ext uri="{FF2B5EF4-FFF2-40B4-BE49-F238E27FC236}">
                <a16:creationId xmlns:a16="http://schemas.microsoft.com/office/drawing/2014/main" id="{6AECE1A1-12CD-4E68-ADF2-00D24D6F46EC}"/>
              </a:ext>
            </a:extLst>
          </p:cNvPr>
          <p:cNvSpPr>
            <a:spLocks noGrp="1"/>
          </p:cNvSpPr>
          <p:nvPr>
            <p:ph type="sldNum" sz="quarter" idx="12"/>
          </p:nvPr>
        </p:nvSpPr>
        <p:spPr/>
        <p:txBody>
          <a:bodyPr/>
          <a:lstStyle/>
          <a:p>
            <a:fld id="{79463015-ABDD-44E9-850F-7B4794200E02}" type="slidenum">
              <a:rPr lang="en-US" smtClean="0"/>
              <a:pPr/>
              <a:t>29</a:t>
            </a:fld>
            <a:endParaRPr lang="en-US" dirty="0"/>
          </a:p>
        </p:txBody>
      </p:sp>
      <p:sp>
        <p:nvSpPr>
          <p:cNvPr id="14" name="Rounded Rectangle 3">
            <a:extLst>
              <a:ext uri="{FF2B5EF4-FFF2-40B4-BE49-F238E27FC236}">
                <a16:creationId xmlns:a16="http://schemas.microsoft.com/office/drawing/2014/main" id="{6A8B9DB6-9897-45E3-A8CB-53F64A959C00}"/>
              </a:ext>
              <a:ext uri="{C183D7F6-B498-43B3-948B-1728B52AA6E4}">
                <adec:decorative xmlns:adec="http://schemas.microsoft.com/office/drawing/2017/decorative" val="1"/>
              </a:ext>
            </a:extLst>
          </p:cNvPr>
          <p:cNvSpPr/>
          <p:nvPr/>
        </p:nvSpPr>
        <p:spPr>
          <a:xfrm>
            <a:off x="10185313" y="4363859"/>
            <a:ext cx="3713567" cy="2846255"/>
          </a:xfrm>
          <a:prstGeom prst="roundRect">
            <a:avLst/>
          </a:prstGeom>
          <a:solidFill>
            <a:srgbClr val="3C7BA9"/>
          </a:solidFill>
        </p:spPr>
        <p:style>
          <a:lnRef idx="1">
            <a:schemeClr val="accent1"/>
          </a:lnRef>
          <a:fillRef idx="3">
            <a:schemeClr val="accent1"/>
          </a:fillRef>
          <a:effectRef idx="2">
            <a:schemeClr val="accent1"/>
          </a:effectRef>
          <a:fontRef idx="minor">
            <a:schemeClr val="lt1"/>
          </a:fontRef>
        </p:style>
        <p:txBody>
          <a:bodyPr lIns="0" rIns="0" rtlCol="0" anchor="ctr"/>
          <a:lstStyle/>
          <a:p>
            <a:pPr indent="-117475" algn="ctr">
              <a:spcBef>
                <a:spcPct val="20000"/>
              </a:spcBef>
            </a:pPr>
            <a:r>
              <a:rPr lang="en-US" sz="3200" b="1" dirty="0">
                <a:solidFill>
                  <a:schemeClr val="bg1"/>
                </a:solidFill>
                <a:latin typeface="Arial"/>
                <a:cs typeface="Arial"/>
              </a:rPr>
              <a:t>Arts-Integration</a:t>
            </a:r>
          </a:p>
        </p:txBody>
      </p:sp>
      <p:sp>
        <p:nvSpPr>
          <p:cNvPr id="15" name="Rounded Rectangle 2">
            <a:extLst>
              <a:ext uri="{FF2B5EF4-FFF2-40B4-BE49-F238E27FC236}">
                <a16:creationId xmlns:a16="http://schemas.microsoft.com/office/drawing/2014/main" id="{9DA40924-BECC-4981-8E5A-D7ED0FA4533E}"/>
              </a:ext>
              <a:ext uri="{C183D7F6-B498-43B3-948B-1728B52AA6E4}">
                <adec:decorative xmlns:adec="http://schemas.microsoft.com/office/drawing/2017/decorative" val="1"/>
              </a:ext>
            </a:extLst>
          </p:cNvPr>
          <p:cNvSpPr/>
          <p:nvPr/>
        </p:nvSpPr>
        <p:spPr>
          <a:xfrm>
            <a:off x="5458416" y="4363859"/>
            <a:ext cx="3713567" cy="2846255"/>
          </a:xfrm>
          <a:prstGeom prst="roundRect">
            <a:avLst/>
          </a:prstGeom>
          <a:solidFill>
            <a:srgbClr val="3C7BA9"/>
          </a:solidFill>
        </p:spPr>
        <p:style>
          <a:lnRef idx="1">
            <a:schemeClr val="accent1"/>
          </a:lnRef>
          <a:fillRef idx="3">
            <a:schemeClr val="accent1"/>
          </a:fillRef>
          <a:effectRef idx="2">
            <a:schemeClr val="accent1"/>
          </a:effectRef>
          <a:fontRef idx="minor">
            <a:schemeClr val="lt1"/>
          </a:fontRef>
        </p:style>
        <p:txBody>
          <a:bodyPr lIns="0" rIns="0" rtlCol="0" anchor="ctr"/>
          <a:lstStyle/>
          <a:p>
            <a:pPr marL="228600" indent="-228600" algn="ctr">
              <a:spcBef>
                <a:spcPts val="0"/>
              </a:spcBef>
            </a:pPr>
            <a:r>
              <a:rPr lang="en-US" sz="3200" b="1" dirty="0">
                <a:latin typeface="Arial" panose="020B0604020202020204" pitchFamily="34" charset="0"/>
                <a:cs typeface="Arial" panose="020B0604020202020204" pitchFamily="34" charset="0"/>
              </a:rPr>
              <a:t>STEM/STEAM</a:t>
            </a:r>
            <a:endParaRPr lang="en-US" sz="3200" dirty="0">
              <a:latin typeface="Arial" panose="020B0604020202020204" pitchFamily="34" charset="0"/>
              <a:cs typeface="Arial" panose="020B0604020202020204" pitchFamily="34" charset="0"/>
              <a:sym typeface="Wingdings" panose="05000000000000000000" pitchFamily="2" charset="2"/>
            </a:endParaRPr>
          </a:p>
        </p:txBody>
      </p:sp>
      <p:sp>
        <p:nvSpPr>
          <p:cNvPr id="16" name="Rounded Rectangle 1">
            <a:extLst>
              <a:ext uri="{FF2B5EF4-FFF2-40B4-BE49-F238E27FC236}">
                <a16:creationId xmlns:a16="http://schemas.microsoft.com/office/drawing/2014/main" id="{BC4A066A-94E2-44BF-88C3-4C6D43D49C63}"/>
              </a:ext>
              <a:ext uri="{C183D7F6-B498-43B3-948B-1728B52AA6E4}">
                <adec:decorative xmlns:adec="http://schemas.microsoft.com/office/drawing/2017/decorative" val="1"/>
              </a:ext>
            </a:extLst>
          </p:cNvPr>
          <p:cNvSpPr/>
          <p:nvPr/>
        </p:nvSpPr>
        <p:spPr>
          <a:xfrm>
            <a:off x="731520" y="4363859"/>
            <a:ext cx="3713567" cy="2846255"/>
          </a:xfrm>
          <a:prstGeom prst="roundRect">
            <a:avLst/>
          </a:prstGeom>
          <a:solidFill>
            <a:srgbClr val="3C7BA9"/>
          </a:solidFill>
        </p:spPr>
        <p:style>
          <a:lnRef idx="1">
            <a:schemeClr val="accent1"/>
          </a:lnRef>
          <a:fillRef idx="3">
            <a:schemeClr val="accent1"/>
          </a:fillRef>
          <a:effectRef idx="2">
            <a:schemeClr val="accent1"/>
          </a:effectRef>
          <a:fontRef idx="minor">
            <a:schemeClr val="lt1"/>
          </a:fontRef>
        </p:style>
        <p:txBody>
          <a:bodyPr lIns="0" rIns="0" rtlCol="0" anchor="ctr"/>
          <a:lstStyle/>
          <a:p>
            <a:pPr indent="-117475" algn="ctr">
              <a:spcBef>
                <a:spcPct val="20000"/>
              </a:spcBef>
            </a:pPr>
            <a:r>
              <a:rPr lang="en-US" sz="3200" b="1" dirty="0">
                <a:solidFill>
                  <a:schemeClr val="bg1"/>
                </a:solidFill>
                <a:latin typeface="Arial"/>
                <a:cs typeface="Arial"/>
              </a:rPr>
              <a:t>PBL</a:t>
            </a:r>
          </a:p>
        </p:txBody>
      </p:sp>
    </p:spTree>
    <p:extLst>
      <p:ext uri="{BB962C8B-B14F-4D97-AF65-F5344CB8AC3E}">
        <p14:creationId xmlns:p14="http://schemas.microsoft.com/office/powerpoint/2010/main" val="3395586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1C66C-1CAF-4967-38BF-A713622A6E9D}"/>
              </a:ext>
            </a:extLst>
          </p:cNvPr>
          <p:cNvSpPr>
            <a:spLocks noGrp="1"/>
          </p:cNvSpPr>
          <p:nvPr>
            <p:ph type="title"/>
          </p:nvPr>
        </p:nvSpPr>
        <p:spPr>
          <a:xfrm>
            <a:off x="719334" y="578926"/>
            <a:ext cx="13303770" cy="1067312"/>
          </a:xfrm>
        </p:spPr>
        <p:txBody>
          <a:bodyPr/>
          <a:lstStyle/>
          <a:p>
            <a:r>
              <a:rPr lang="en-US" dirty="0"/>
              <a:t>Agenda</a:t>
            </a:r>
          </a:p>
        </p:txBody>
      </p:sp>
      <p:sp>
        <p:nvSpPr>
          <p:cNvPr id="4" name="Slide Number Placeholder 3">
            <a:extLst>
              <a:ext uri="{FF2B5EF4-FFF2-40B4-BE49-F238E27FC236}">
                <a16:creationId xmlns:a16="http://schemas.microsoft.com/office/drawing/2014/main" id="{D0A1D1D6-9A28-9D49-F7AF-DEB09456F377}"/>
              </a:ext>
            </a:extLst>
          </p:cNvPr>
          <p:cNvSpPr>
            <a:spLocks noGrp="1"/>
          </p:cNvSpPr>
          <p:nvPr>
            <p:ph type="sldNum" sz="quarter" idx="11"/>
          </p:nvPr>
        </p:nvSpPr>
        <p:spPr/>
        <p:txBody>
          <a:bodyPr/>
          <a:lstStyle/>
          <a:p>
            <a:fld id="{6BA907D1-9C08-47F3-B047-6197268ACA7D}" type="slidenum">
              <a:rPr lang="en-US" smtClean="0"/>
              <a:pPr/>
              <a:t>3</a:t>
            </a:fld>
            <a:endParaRPr lang="en-US"/>
          </a:p>
        </p:txBody>
      </p:sp>
      <p:graphicFrame>
        <p:nvGraphicFramePr>
          <p:cNvPr id="5" name="Content Placeholder 4">
            <a:extLst>
              <a:ext uri="{FF2B5EF4-FFF2-40B4-BE49-F238E27FC236}">
                <a16:creationId xmlns:a16="http://schemas.microsoft.com/office/drawing/2014/main" id="{0C372C7E-E0DC-2B9C-DD83-FBF743BE500D}"/>
              </a:ext>
            </a:extLst>
          </p:cNvPr>
          <p:cNvGraphicFramePr>
            <a:graphicFrameLocks noGrp="1"/>
          </p:cNvGraphicFramePr>
          <p:nvPr>
            <p:ph idx="4294967295"/>
            <p:extLst>
              <p:ext uri="{D42A27DB-BD31-4B8C-83A1-F6EECF244321}">
                <p14:modId xmlns:p14="http://schemas.microsoft.com/office/powerpoint/2010/main" val="3867049540"/>
              </p:ext>
            </p:extLst>
          </p:nvPr>
        </p:nvGraphicFramePr>
        <p:xfrm>
          <a:off x="719334" y="1646238"/>
          <a:ext cx="13191732" cy="5669280"/>
        </p:xfrm>
        <a:graphic>
          <a:graphicData uri="http://schemas.openxmlformats.org/drawingml/2006/table">
            <a:tbl>
              <a:tblPr firstRow="1" bandRow="1">
                <a:tableStyleId>{616DA210-FB5B-4158-B5E0-FEB733F419BA}</a:tableStyleId>
              </a:tblPr>
              <a:tblGrid>
                <a:gridCol w="1100455">
                  <a:extLst>
                    <a:ext uri="{9D8B030D-6E8A-4147-A177-3AD203B41FA5}">
                      <a16:colId xmlns:a16="http://schemas.microsoft.com/office/drawing/2014/main" val="1449574759"/>
                    </a:ext>
                  </a:extLst>
                </a:gridCol>
                <a:gridCol w="3668357">
                  <a:extLst>
                    <a:ext uri="{9D8B030D-6E8A-4147-A177-3AD203B41FA5}">
                      <a16:colId xmlns:a16="http://schemas.microsoft.com/office/drawing/2014/main" val="3743967259"/>
                    </a:ext>
                  </a:extLst>
                </a:gridCol>
                <a:gridCol w="5518673">
                  <a:extLst>
                    <a:ext uri="{9D8B030D-6E8A-4147-A177-3AD203B41FA5}">
                      <a16:colId xmlns:a16="http://schemas.microsoft.com/office/drawing/2014/main" val="2367316580"/>
                    </a:ext>
                  </a:extLst>
                </a:gridCol>
                <a:gridCol w="2904247">
                  <a:extLst>
                    <a:ext uri="{9D8B030D-6E8A-4147-A177-3AD203B41FA5}">
                      <a16:colId xmlns:a16="http://schemas.microsoft.com/office/drawing/2014/main" val="661833579"/>
                    </a:ext>
                  </a:extLst>
                </a:gridCol>
              </a:tblGrid>
              <a:tr h="370840">
                <a:tc>
                  <a:txBody>
                    <a:bodyPr/>
                    <a:lstStyle/>
                    <a:p>
                      <a:pPr algn="ctr"/>
                      <a:r>
                        <a:rPr lang="en-US" sz="2200" dirty="0">
                          <a:latin typeface="Arial" panose="020B0604020202020204" pitchFamily="34" charset="0"/>
                          <a:cs typeface="Arial" panose="020B0604020202020204" pitchFamily="34" charset="0"/>
                        </a:rPr>
                        <a:t>Time</a:t>
                      </a:r>
                    </a:p>
                  </a:txBody>
                  <a:tcPr/>
                </a:tc>
                <a:tc>
                  <a:txBody>
                    <a:bodyPr/>
                    <a:lstStyle/>
                    <a:p>
                      <a:pPr algn="ctr"/>
                      <a:r>
                        <a:rPr lang="en-US" sz="2200" dirty="0">
                          <a:latin typeface="Arial" panose="020B0604020202020204" pitchFamily="34" charset="0"/>
                          <a:cs typeface="Arial" panose="020B0604020202020204" pitchFamily="34" charset="0"/>
                        </a:rPr>
                        <a:t>What</a:t>
                      </a:r>
                    </a:p>
                  </a:txBody>
                  <a:tcPr/>
                </a:tc>
                <a:tc>
                  <a:txBody>
                    <a:bodyPr/>
                    <a:lstStyle/>
                    <a:p>
                      <a:pPr algn="ctr"/>
                      <a:r>
                        <a:rPr lang="en-US" sz="2200" dirty="0">
                          <a:latin typeface="Arial" panose="020B0604020202020204" pitchFamily="34" charset="0"/>
                          <a:cs typeface="Arial" panose="020B0604020202020204" pitchFamily="34" charset="0"/>
                        </a:rPr>
                        <a:t>Why</a:t>
                      </a:r>
                    </a:p>
                  </a:txBody>
                  <a:tcPr/>
                </a:tc>
                <a:tc>
                  <a:txBody>
                    <a:bodyPr/>
                    <a:lstStyle/>
                    <a:p>
                      <a:pPr algn="ctr"/>
                      <a:r>
                        <a:rPr lang="en-US" sz="2200" dirty="0">
                          <a:latin typeface="Arial" panose="020B0604020202020204" pitchFamily="34" charset="0"/>
                          <a:cs typeface="Arial" panose="020B0604020202020204" pitchFamily="34" charset="0"/>
                        </a:rPr>
                        <a:t>How</a:t>
                      </a:r>
                    </a:p>
                  </a:txBody>
                  <a:tcPr/>
                </a:tc>
                <a:extLst>
                  <a:ext uri="{0D108BD9-81ED-4DB2-BD59-A6C34878D82A}">
                    <a16:rowId xmlns:a16="http://schemas.microsoft.com/office/drawing/2014/main" val="403666222"/>
                  </a:ext>
                </a:extLst>
              </a:tr>
              <a:tr h="370840">
                <a:tc>
                  <a:txBody>
                    <a:bodyPr/>
                    <a:lstStyle/>
                    <a:p>
                      <a:r>
                        <a:rPr lang="en-US" sz="2200" dirty="0">
                          <a:latin typeface="Arial" panose="020B0604020202020204" pitchFamily="34" charset="0"/>
                          <a:cs typeface="Arial" panose="020B0604020202020204" pitchFamily="34" charset="0"/>
                        </a:rPr>
                        <a:t>5 min</a:t>
                      </a:r>
                    </a:p>
                  </a:txBody>
                  <a:tcPr/>
                </a:tc>
                <a:tc>
                  <a:txBody>
                    <a:bodyPr/>
                    <a:lstStyle/>
                    <a:p>
                      <a:r>
                        <a:rPr lang="en-US" sz="2200" dirty="0">
                          <a:latin typeface="Arial" panose="020B0604020202020204" pitchFamily="34" charset="0"/>
                          <a:cs typeface="Arial" panose="020B0604020202020204" pitchFamily="34" charset="0"/>
                        </a:rPr>
                        <a:t>Opening Activity</a:t>
                      </a:r>
                    </a:p>
                  </a:txBody>
                  <a:tcPr/>
                </a:tc>
                <a:tc>
                  <a:txBody>
                    <a:bodyPr/>
                    <a:lstStyle/>
                    <a:p>
                      <a:r>
                        <a:rPr lang="en-US" sz="2200" dirty="0">
                          <a:latin typeface="Arial" panose="020B0604020202020204" pitchFamily="34" charset="0"/>
                          <a:cs typeface="Arial" panose="020B0604020202020204" pitchFamily="34" charset="0"/>
                        </a:rPr>
                        <a:t>To center ourselves and transition into learning.</a:t>
                      </a:r>
                    </a:p>
                  </a:txBody>
                  <a:tcPr/>
                </a:tc>
                <a:tc>
                  <a:txBody>
                    <a:bodyPr/>
                    <a:lstStyle/>
                    <a:p>
                      <a:r>
                        <a:rPr lang="en-US" sz="2200" dirty="0">
                          <a:latin typeface="Arial" panose="020B0604020202020204" pitchFamily="34" charset="0"/>
                          <a:cs typeface="Arial" panose="020B0604020202020204" pitchFamily="34" charset="0"/>
                        </a:rPr>
                        <a:t>Facilitator led activity</a:t>
                      </a:r>
                    </a:p>
                  </a:txBody>
                  <a:tcPr/>
                </a:tc>
                <a:extLst>
                  <a:ext uri="{0D108BD9-81ED-4DB2-BD59-A6C34878D82A}">
                    <a16:rowId xmlns:a16="http://schemas.microsoft.com/office/drawing/2014/main" val="439360566"/>
                  </a:ext>
                </a:extLst>
              </a:tr>
              <a:tr h="370840">
                <a:tc>
                  <a:txBody>
                    <a:bodyPr/>
                    <a:lstStyle/>
                    <a:p>
                      <a:r>
                        <a:rPr lang="en-US" sz="2200" dirty="0">
                          <a:latin typeface="Arial" panose="020B0604020202020204" pitchFamily="34" charset="0"/>
                          <a:cs typeface="Arial" panose="020B0604020202020204" pitchFamily="34" charset="0"/>
                        </a:rPr>
                        <a:t>5 min</a:t>
                      </a:r>
                    </a:p>
                  </a:txBody>
                  <a:tcPr/>
                </a:tc>
                <a:tc>
                  <a:txBody>
                    <a:bodyPr/>
                    <a:lstStyle/>
                    <a:p>
                      <a:pPr marL="0" marR="0" lvl="0" indent="0" algn="l" defTabSz="548613" rtl="0" eaLnBrk="1" fontAlgn="auto" latinLnBrk="0" hangingPunct="1">
                        <a:lnSpc>
                          <a:spcPct val="100000"/>
                        </a:lnSpc>
                        <a:spcBef>
                          <a:spcPts val="0"/>
                        </a:spcBef>
                        <a:spcAft>
                          <a:spcPts val="0"/>
                        </a:spcAft>
                        <a:buClrTx/>
                        <a:buSzTx/>
                        <a:buFontTx/>
                        <a:buNone/>
                        <a:tabLst/>
                        <a:defRPr/>
                      </a:pPr>
                      <a:r>
                        <a:rPr lang="en-US" sz="2200" dirty="0">
                          <a:latin typeface="Arial" panose="020B0604020202020204" pitchFamily="34" charset="0"/>
                          <a:cs typeface="Arial" panose="020B0604020202020204" pitchFamily="34" charset="0"/>
                        </a:rPr>
                        <a:t>What is Arts-Integration?</a:t>
                      </a:r>
                    </a:p>
                  </a:txBody>
                  <a:tcPr/>
                </a:tc>
                <a:tc>
                  <a:txBody>
                    <a:bodyPr/>
                    <a:lstStyle/>
                    <a:p>
                      <a:r>
                        <a:rPr lang="en-US" sz="2200" dirty="0">
                          <a:latin typeface="Arial" panose="020B0604020202020204" pitchFamily="34" charset="0"/>
                          <a:cs typeface="Arial" panose="020B0604020202020204" pitchFamily="34" charset="0"/>
                        </a:rPr>
                        <a:t>To engage with our prior understandings, make connections that deepen our understandings, and improve our practice.</a:t>
                      </a:r>
                    </a:p>
                  </a:txBody>
                  <a:tcPr/>
                </a:tc>
                <a:tc>
                  <a:txBody>
                    <a:bodyPr/>
                    <a:lstStyle/>
                    <a:p>
                      <a:r>
                        <a:rPr lang="en-US" sz="2200" dirty="0">
                          <a:latin typeface="Arial" panose="020B0604020202020204" pitchFamily="34" charset="0"/>
                          <a:cs typeface="Arial" panose="020B0604020202020204" pitchFamily="34" charset="0"/>
                        </a:rPr>
                        <a:t>Individual reflection &amp; group sharing</a:t>
                      </a:r>
                    </a:p>
                  </a:txBody>
                  <a:tcPr/>
                </a:tc>
                <a:extLst>
                  <a:ext uri="{0D108BD9-81ED-4DB2-BD59-A6C34878D82A}">
                    <a16:rowId xmlns:a16="http://schemas.microsoft.com/office/drawing/2014/main" val="3371963080"/>
                  </a:ext>
                </a:extLst>
              </a:tr>
              <a:tr h="370840">
                <a:tc>
                  <a:txBody>
                    <a:bodyPr/>
                    <a:lstStyle/>
                    <a:p>
                      <a:r>
                        <a:rPr lang="en-US" sz="2200" dirty="0">
                          <a:latin typeface="Arial" panose="020B0604020202020204" pitchFamily="34" charset="0"/>
                          <a:cs typeface="Arial" panose="020B0604020202020204" pitchFamily="34" charset="0"/>
                        </a:rPr>
                        <a:t>20 min</a:t>
                      </a:r>
                    </a:p>
                  </a:txBody>
                  <a:tcPr/>
                </a:tc>
                <a:tc>
                  <a:txBody>
                    <a:bodyPr/>
                    <a:lstStyle/>
                    <a:p>
                      <a:r>
                        <a:rPr lang="en-US" sz="2200" dirty="0">
                          <a:latin typeface="Arial" panose="020B0604020202020204" pitchFamily="34" charset="0"/>
                          <a:cs typeface="Arial" panose="020B0604020202020204" pitchFamily="34" charset="0"/>
                        </a:rPr>
                        <a:t>Experience 1</a:t>
                      </a:r>
                    </a:p>
                  </a:txBody>
                  <a:tcPr/>
                </a:tc>
                <a:tc>
                  <a:txBody>
                    <a:bodyPr/>
                    <a:lstStyle/>
                    <a:p>
                      <a:r>
                        <a:rPr lang="en-US" sz="2200" dirty="0">
                          <a:latin typeface="Arial" panose="020B0604020202020204" pitchFamily="34" charset="0"/>
                          <a:cs typeface="Arial" panose="020B0604020202020204" pitchFamily="34" charset="0"/>
                        </a:rPr>
                        <a:t>To experience arts-integration in action.</a:t>
                      </a:r>
                    </a:p>
                  </a:txBody>
                  <a:tcPr/>
                </a:tc>
                <a:tc>
                  <a:txBody>
                    <a:bodyPr/>
                    <a:lstStyle/>
                    <a:p>
                      <a:pPr marL="0" marR="0" lvl="0" indent="0" algn="l" defTabSz="548613" rtl="0" eaLnBrk="1" fontAlgn="auto" latinLnBrk="0" hangingPunct="1">
                        <a:lnSpc>
                          <a:spcPct val="100000"/>
                        </a:lnSpc>
                        <a:spcBef>
                          <a:spcPts val="0"/>
                        </a:spcBef>
                        <a:spcAft>
                          <a:spcPts val="0"/>
                        </a:spcAft>
                        <a:buClrTx/>
                        <a:buSzTx/>
                        <a:buFontTx/>
                        <a:buNone/>
                        <a:tabLst/>
                        <a:defRPr/>
                      </a:pPr>
                      <a:r>
                        <a:rPr lang="en-US" sz="2200" dirty="0">
                          <a:latin typeface="Arial" panose="020B0604020202020204" pitchFamily="34" charset="0"/>
                          <a:cs typeface="Arial" panose="020B0604020202020204" pitchFamily="34" charset="0"/>
                        </a:rPr>
                        <a:t>Experiential Activity</a:t>
                      </a:r>
                    </a:p>
                  </a:txBody>
                  <a:tcPr/>
                </a:tc>
                <a:extLst>
                  <a:ext uri="{0D108BD9-81ED-4DB2-BD59-A6C34878D82A}">
                    <a16:rowId xmlns:a16="http://schemas.microsoft.com/office/drawing/2014/main" val="2374711765"/>
                  </a:ext>
                </a:extLst>
              </a:tr>
              <a:tr h="370840">
                <a:tc>
                  <a:txBody>
                    <a:bodyPr/>
                    <a:lstStyle/>
                    <a:p>
                      <a:r>
                        <a:rPr lang="en-US" sz="2200" dirty="0">
                          <a:latin typeface="Arial" panose="020B0604020202020204" pitchFamily="34" charset="0"/>
                          <a:cs typeface="Arial" panose="020B0604020202020204" pitchFamily="34" charset="0"/>
                        </a:rPr>
                        <a:t>5 min</a:t>
                      </a:r>
                    </a:p>
                  </a:txBody>
                  <a:tcPr/>
                </a:tc>
                <a:tc>
                  <a:txBody>
                    <a:bodyPr/>
                    <a:lstStyle/>
                    <a:p>
                      <a:pPr marL="0" marR="0" lvl="0" indent="0" algn="l" defTabSz="548613" rtl="0" eaLnBrk="1" fontAlgn="auto" latinLnBrk="0" hangingPunct="1">
                        <a:lnSpc>
                          <a:spcPct val="100000"/>
                        </a:lnSpc>
                        <a:spcBef>
                          <a:spcPts val="0"/>
                        </a:spcBef>
                        <a:spcAft>
                          <a:spcPts val="0"/>
                        </a:spcAft>
                        <a:buClrTx/>
                        <a:buSzTx/>
                        <a:buFontTx/>
                        <a:buNone/>
                        <a:tabLst/>
                        <a:defRPr/>
                      </a:pPr>
                      <a:r>
                        <a:rPr lang="en-US" sz="2200" dirty="0">
                          <a:latin typeface="Arial" panose="020B0604020202020204" pitchFamily="34" charset="0"/>
                          <a:cs typeface="Arial" panose="020B0604020202020204" pitchFamily="34" charset="0"/>
                        </a:rPr>
                        <a:t>Reflection &amp; Questions</a:t>
                      </a:r>
                    </a:p>
                  </a:txBody>
                  <a:tcPr/>
                </a:tc>
                <a:tc>
                  <a:txBody>
                    <a:bodyPr/>
                    <a:lstStyle/>
                    <a:p>
                      <a:r>
                        <a:rPr lang="en-US" sz="2200" dirty="0">
                          <a:latin typeface="Arial" panose="020B0604020202020204" pitchFamily="34" charset="0"/>
                          <a:cs typeface="Arial" panose="020B0604020202020204" pitchFamily="34" charset="0"/>
                        </a:rPr>
                        <a:t>To provide time for questions, reflection, and thinking about how this will inform future work.</a:t>
                      </a:r>
                    </a:p>
                  </a:txBody>
                  <a:tcPr/>
                </a:tc>
                <a:tc>
                  <a:txBody>
                    <a:bodyPr/>
                    <a:lstStyle/>
                    <a:p>
                      <a:pPr marL="0" marR="0" lvl="0" indent="0" algn="l" defTabSz="548613" rtl="0" eaLnBrk="1" fontAlgn="auto" latinLnBrk="0" hangingPunct="1">
                        <a:lnSpc>
                          <a:spcPct val="100000"/>
                        </a:lnSpc>
                        <a:spcBef>
                          <a:spcPts val="0"/>
                        </a:spcBef>
                        <a:spcAft>
                          <a:spcPts val="0"/>
                        </a:spcAft>
                        <a:buClrTx/>
                        <a:buSzTx/>
                        <a:buFontTx/>
                        <a:buNone/>
                        <a:tabLst/>
                        <a:defRPr/>
                      </a:pPr>
                      <a:r>
                        <a:rPr lang="en-US" sz="2200" dirty="0">
                          <a:latin typeface="Arial" panose="020B0604020202020204" pitchFamily="34" charset="0"/>
                          <a:cs typeface="Arial" panose="020B0604020202020204" pitchFamily="34" charset="0"/>
                        </a:rPr>
                        <a:t>Group discussion</a:t>
                      </a:r>
                    </a:p>
                  </a:txBody>
                  <a:tcPr/>
                </a:tc>
                <a:extLst>
                  <a:ext uri="{0D108BD9-81ED-4DB2-BD59-A6C34878D82A}">
                    <a16:rowId xmlns:a16="http://schemas.microsoft.com/office/drawing/2014/main" val="3554870783"/>
                  </a:ext>
                </a:extLst>
              </a:tr>
              <a:tr h="370840">
                <a:tc>
                  <a:txBody>
                    <a:bodyPr/>
                    <a:lstStyle/>
                    <a:p>
                      <a:r>
                        <a:rPr lang="en-US" sz="2200" dirty="0">
                          <a:latin typeface="Arial" panose="020B0604020202020204" pitchFamily="34" charset="0"/>
                          <a:cs typeface="Arial" panose="020B0604020202020204" pitchFamily="34" charset="0"/>
                        </a:rPr>
                        <a:t>15 min</a:t>
                      </a:r>
                    </a:p>
                  </a:txBody>
                  <a:tcPr/>
                </a:tc>
                <a:tc>
                  <a:txBody>
                    <a:bodyPr/>
                    <a:lstStyle/>
                    <a:p>
                      <a:pPr marL="0" marR="0" lvl="0" indent="0" algn="l" defTabSz="548613" rtl="0" eaLnBrk="1" fontAlgn="auto" latinLnBrk="0" hangingPunct="1">
                        <a:lnSpc>
                          <a:spcPct val="100000"/>
                        </a:lnSpc>
                        <a:spcBef>
                          <a:spcPts val="0"/>
                        </a:spcBef>
                        <a:spcAft>
                          <a:spcPts val="0"/>
                        </a:spcAft>
                        <a:buClrTx/>
                        <a:buSzTx/>
                        <a:buFontTx/>
                        <a:buNone/>
                        <a:tabLst/>
                        <a:defRPr/>
                      </a:pPr>
                      <a:r>
                        <a:rPr lang="en-US" sz="2200" dirty="0">
                          <a:latin typeface="Arial" panose="020B0604020202020204" pitchFamily="34" charset="0"/>
                          <a:cs typeface="Arial" panose="020B0604020202020204" pitchFamily="34" charset="0"/>
                        </a:rPr>
                        <a:t>Resource Sharing</a:t>
                      </a:r>
                    </a:p>
                  </a:txBody>
                  <a:tcPr/>
                </a:tc>
                <a:tc>
                  <a:txBody>
                    <a:bodyPr/>
                    <a:lstStyle/>
                    <a:p>
                      <a:r>
                        <a:rPr lang="en-US" sz="2200" dirty="0">
                          <a:latin typeface="Arial" panose="020B0604020202020204" pitchFamily="34" charset="0"/>
                          <a:cs typeface="Arial" panose="020B0604020202020204" pitchFamily="34" charset="0"/>
                        </a:rPr>
                        <a:t>To gain resources that can be applied in individual contexts</a:t>
                      </a:r>
                    </a:p>
                  </a:txBody>
                  <a:tcPr/>
                </a:tc>
                <a:tc>
                  <a:txBody>
                    <a:bodyPr/>
                    <a:lstStyle/>
                    <a:p>
                      <a:pPr marL="0" marR="0" lvl="0" indent="0" algn="l" defTabSz="548613" rtl="0" eaLnBrk="1" fontAlgn="auto" latinLnBrk="0" hangingPunct="1">
                        <a:lnSpc>
                          <a:spcPct val="100000"/>
                        </a:lnSpc>
                        <a:spcBef>
                          <a:spcPts val="0"/>
                        </a:spcBef>
                        <a:spcAft>
                          <a:spcPts val="0"/>
                        </a:spcAft>
                        <a:buClrTx/>
                        <a:buSzTx/>
                        <a:buFontTx/>
                        <a:buNone/>
                        <a:tabLst/>
                        <a:defRPr/>
                      </a:pPr>
                      <a:r>
                        <a:rPr lang="en-US" sz="2200" dirty="0">
                          <a:latin typeface="Arial" panose="020B0604020202020204" pitchFamily="34" charset="0"/>
                          <a:cs typeface="Arial" panose="020B0604020202020204" pitchFamily="34" charset="0"/>
                        </a:rPr>
                        <a:t>Information Sharing</a:t>
                      </a:r>
                    </a:p>
                  </a:txBody>
                  <a:tcPr/>
                </a:tc>
                <a:extLst>
                  <a:ext uri="{0D108BD9-81ED-4DB2-BD59-A6C34878D82A}">
                    <a16:rowId xmlns:a16="http://schemas.microsoft.com/office/drawing/2014/main" val="3154290444"/>
                  </a:ext>
                </a:extLst>
              </a:tr>
              <a:tr h="370840">
                <a:tc>
                  <a:txBody>
                    <a:bodyPr/>
                    <a:lstStyle/>
                    <a:p>
                      <a:r>
                        <a:rPr lang="en-US" sz="2200" dirty="0">
                          <a:latin typeface="Arial" panose="020B0604020202020204" pitchFamily="34" charset="0"/>
                          <a:cs typeface="Arial" panose="020B0604020202020204" pitchFamily="34" charset="0"/>
                        </a:rPr>
                        <a:t>5 min</a:t>
                      </a:r>
                    </a:p>
                  </a:txBody>
                  <a:tcPr/>
                </a:tc>
                <a:tc>
                  <a:txBody>
                    <a:bodyPr/>
                    <a:lstStyle/>
                    <a:p>
                      <a:pPr marL="0" marR="0" lvl="0" indent="0" algn="l" defTabSz="548613" rtl="0" eaLnBrk="1" fontAlgn="auto" latinLnBrk="0" hangingPunct="1">
                        <a:lnSpc>
                          <a:spcPct val="100000"/>
                        </a:lnSpc>
                        <a:spcBef>
                          <a:spcPts val="0"/>
                        </a:spcBef>
                        <a:spcAft>
                          <a:spcPts val="0"/>
                        </a:spcAft>
                        <a:buClrTx/>
                        <a:buSzTx/>
                        <a:buFontTx/>
                        <a:buNone/>
                        <a:tabLst/>
                        <a:defRPr/>
                      </a:pPr>
                      <a:r>
                        <a:rPr lang="en-US" sz="2200" dirty="0">
                          <a:latin typeface="Arial" panose="020B0604020202020204" pitchFamily="34" charset="0"/>
                          <a:cs typeface="Arial" panose="020B0604020202020204" pitchFamily="34" charset="0"/>
                        </a:rPr>
                        <a:t>Reflection &amp; Questions</a:t>
                      </a:r>
                    </a:p>
                  </a:txBody>
                  <a:tcPr/>
                </a:tc>
                <a:tc>
                  <a:txBody>
                    <a:bodyPr/>
                    <a:lstStyle/>
                    <a:p>
                      <a:r>
                        <a:rPr lang="en-US" sz="2200" dirty="0">
                          <a:latin typeface="Arial" panose="020B0604020202020204" pitchFamily="34" charset="0"/>
                          <a:cs typeface="Arial" panose="020B0604020202020204" pitchFamily="34" charset="0"/>
                        </a:rPr>
                        <a:t>To provide time for questions, reflection, and thinking about how this will inform future work.</a:t>
                      </a:r>
                    </a:p>
                  </a:txBody>
                  <a:tcPr/>
                </a:tc>
                <a:tc>
                  <a:txBody>
                    <a:bodyPr/>
                    <a:lstStyle/>
                    <a:p>
                      <a:pPr marL="0" marR="0" lvl="0" indent="0" algn="l" defTabSz="548613" rtl="0" eaLnBrk="1" fontAlgn="auto" latinLnBrk="0" hangingPunct="1">
                        <a:lnSpc>
                          <a:spcPct val="100000"/>
                        </a:lnSpc>
                        <a:spcBef>
                          <a:spcPts val="0"/>
                        </a:spcBef>
                        <a:spcAft>
                          <a:spcPts val="0"/>
                        </a:spcAft>
                        <a:buClrTx/>
                        <a:buSzTx/>
                        <a:buFontTx/>
                        <a:buNone/>
                        <a:tabLst/>
                        <a:defRPr/>
                      </a:pPr>
                      <a:r>
                        <a:rPr lang="en-US" sz="2200" dirty="0">
                          <a:latin typeface="Arial" panose="020B0604020202020204" pitchFamily="34" charset="0"/>
                          <a:cs typeface="Arial" panose="020B0604020202020204" pitchFamily="34" charset="0"/>
                        </a:rPr>
                        <a:t>Group discussion</a:t>
                      </a:r>
                    </a:p>
                  </a:txBody>
                  <a:tcPr/>
                </a:tc>
                <a:extLst>
                  <a:ext uri="{0D108BD9-81ED-4DB2-BD59-A6C34878D82A}">
                    <a16:rowId xmlns:a16="http://schemas.microsoft.com/office/drawing/2014/main" val="1634966858"/>
                  </a:ext>
                </a:extLst>
              </a:tr>
            </a:tbl>
          </a:graphicData>
        </a:graphic>
      </p:graphicFrame>
    </p:spTree>
    <p:extLst>
      <p:ext uri="{BB962C8B-B14F-4D97-AF65-F5344CB8AC3E}">
        <p14:creationId xmlns:p14="http://schemas.microsoft.com/office/powerpoint/2010/main" val="15198113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64298-6036-494D-09B0-A5FEBCD64A5B}"/>
              </a:ext>
            </a:extLst>
          </p:cNvPr>
          <p:cNvSpPr>
            <a:spLocks noGrp="1"/>
          </p:cNvSpPr>
          <p:nvPr>
            <p:ph type="title"/>
          </p:nvPr>
        </p:nvSpPr>
        <p:spPr/>
        <p:txBody>
          <a:bodyPr/>
          <a:lstStyle/>
          <a:p>
            <a:r>
              <a:rPr lang="en-US" dirty="0"/>
              <a:t>Compare Logic Models</a:t>
            </a:r>
          </a:p>
        </p:txBody>
      </p:sp>
      <p:graphicFrame>
        <p:nvGraphicFramePr>
          <p:cNvPr id="5" name="Content Placeholder 4">
            <a:extLst>
              <a:ext uri="{FF2B5EF4-FFF2-40B4-BE49-F238E27FC236}">
                <a16:creationId xmlns:a16="http://schemas.microsoft.com/office/drawing/2014/main" id="{5E5B0EE1-2128-DC43-DF88-6DDDDE3C8345}"/>
              </a:ext>
            </a:extLst>
          </p:cNvPr>
          <p:cNvGraphicFramePr>
            <a:graphicFrameLocks noGrp="1"/>
          </p:cNvGraphicFramePr>
          <p:nvPr>
            <p:ph idx="1"/>
            <p:extLst>
              <p:ext uri="{D42A27DB-BD31-4B8C-83A1-F6EECF244321}">
                <p14:modId xmlns:p14="http://schemas.microsoft.com/office/powerpoint/2010/main" val="2953243366"/>
              </p:ext>
            </p:extLst>
          </p:nvPr>
        </p:nvGraphicFramePr>
        <p:xfrm>
          <a:off x="731838" y="1508125"/>
          <a:ext cx="13166725" cy="54308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606F9A5A-ACE1-0799-07BA-119235A816F6}"/>
              </a:ext>
            </a:extLst>
          </p:cNvPr>
          <p:cNvSpPr>
            <a:spLocks noGrp="1"/>
          </p:cNvSpPr>
          <p:nvPr>
            <p:ph type="sldNum" sz="quarter" idx="12"/>
          </p:nvPr>
        </p:nvSpPr>
        <p:spPr/>
        <p:txBody>
          <a:bodyPr/>
          <a:lstStyle/>
          <a:p>
            <a:fld id="{6BA907D1-9C08-47F3-B047-6197268ACA7D}" type="slidenum">
              <a:rPr lang="en-US" smtClean="0"/>
              <a:pPr/>
              <a:t>30</a:t>
            </a:fld>
            <a:endParaRPr lang="en-US"/>
          </a:p>
        </p:txBody>
      </p:sp>
    </p:spTree>
    <p:extLst>
      <p:ext uri="{BB962C8B-B14F-4D97-AF65-F5344CB8AC3E}">
        <p14:creationId xmlns:p14="http://schemas.microsoft.com/office/powerpoint/2010/main" val="2355457871"/>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8B56395-CB94-4924-A7C7-5C90475A4E4B}"/>
              </a:ext>
            </a:extLst>
          </p:cNvPr>
          <p:cNvSpPr>
            <a:spLocks noGrp="1"/>
          </p:cNvSpPr>
          <p:nvPr>
            <p:ph type="title"/>
          </p:nvPr>
        </p:nvSpPr>
        <p:spPr/>
        <p:txBody>
          <a:bodyPr/>
          <a:lstStyle/>
          <a:p>
            <a:r>
              <a:rPr lang="en-US" dirty="0"/>
              <a:t>Arts Integration = Collaboration</a:t>
            </a:r>
          </a:p>
        </p:txBody>
      </p:sp>
      <p:sp>
        <p:nvSpPr>
          <p:cNvPr id="6" name="Rectangle 1">
            <a:extLst>
              <a:ext uri="{FF2B5EF4-FFF2-40B4-BE49-F238E27FC236}">
                <a16:creationId xmlns:a16="http://schemas.microsoft.com/office/drawing/2014/main" id="{EF1BBD66-511F-437E-9EBD-AD773DFE8CDF}"/>
              </a:ext>
              <a:ext uri="{C183D7F6-B498-43B3-948B-1728B52AA6E4}">
                <adec:decorative xmlns:adec="http://schemas.microsoft.com/office/drawing/2017/decorative" val="1"/>
              </a:ext>
            </a:extLst>
          </p:cNvPr>
          <p:cNvSpPr/>
          <p:nvPr/>
        </p:nvSpPr>
        <p:spPr bwMode="auto">
          <a:xfrm>
            <a:off x="1026135" y="1948136"/>
            <a:ext cx="12578130" cy="1447800"/>
          </a:xfrm>
          <a:prstGeom prst="rect">
            <a:avLst/>
          </a:prstGeom>
          <a:gradFill flip="none" rotWithShape="1">
            <a:gsLst>
              <a:gs pos="0">
                <a:schemeClr val="bg1">
                  <a:lumMod val="50000"/>
                </a:schemeClr>
              </a:gs>
              <a:gs pos="100000">
                <a:schemeClr val="bg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1">
              <a:spcBef>
                <a:spcPct val="20000"/>
              </a:spcBef>
            </a:pPr>
            <a:r>
              <a:rPr lang="en-US" sz="4000" dirty="0">
                <a:solidFill>
                  <a:prstClr val="black"/>
                </a:solidFill>
                <a:latin typeface="Arial"/>
                <a:cs typeface="Arial"/>
              </a:rPr>
              <a:t>Classroom Teacher</a:t>
            </a:r>
          </a:p>
        </p:txBody>
      </p:sp>
      <p:sp>
        <p:nvSpPr>
          <p:cNvPr id="7" name="Rectangle 1">
            <a:extLst>
              <a:ext uri="{FF2B5EF4-FFF2-40B4-BE49-F238E27FC236}">
                <a16:creationId xmlns:a16="http://schemas.microsoft.com/office/drawing/2014/main" id="{6A3A009D-03C7-460D-A5DE-1D709190753C}"/>
              </a:ext>
              <a:ext uri="{C183D7F6-B498-43B3-948B-1728B52AA6E4}">
                <adec:decorative xmlns:adec="http://schemas.microsoft.com/office/drawing/2017/decorative" val="1"/>
              </a:ext>
            </a:extLst>
          </p:cNvPr>
          <p:cNvSpPr/>
          <p:nvPr/>
        </p:nvSpPr>
        <p:spPr bwMode="auto">
          <a:xfrm>
            <a:off x="1026135" y="3395936"/>
            <a:ext cx="12578130" cy="1447800"/>
          </a:xfrm>
          <a:prstGeom prst="rect">
            <a:avLst/>
          </a:prstGeom>
          <a:gradFill flip="none" rotWithShape="1">
            <a:gsLst>
              <a:gs pos="0">
                <a:schemeClr val="bg1">
                  <a:lumMod val="50000"/>
                </a:schemeClr>
              </a:gs>
              <a:gs pos="100000">
                <a:schemeClr val="bg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1">
              <a:spcBef>
                <a:spcPct val="20000"/>
              </a:spcBef>
            </a:pPr>
            <a:r>
              <a:rPr lang="en-US" sz="4000" dirty="0">
                <a:solidFill>
                  <a:prstClr val="black"/>
                </a:solidFill>
                <a:latin typeface="Arial"/>
                <a:cs typeface="Arial"/>
              </a:rPr>
              <a:t>Arts Education Teacher</a:t>
            </a:r>
          </a:p>
        </p:txBody>
      </p:sp>
      <p:sp>
        <p:nvSpPr>
          <p:cNvPr id="8" name="Rectangle 1">
            <a:extLst>
              <a:ext uri="{FF2B5EF4-FFF2-40B4-BE49-F238E27FC236}">
                <a16:creationId xmlns:a16="http://schemas.microsoft.com/office/drawing/2014/main" id="{E23A1417-F033-4D41-B21E-B2B7D0DB14E0}"/>
              </a:ext>
              <a:ext uri="{C183D7F6-B498-43B3-948B-1728B52AA6E4}">
                <adec:decorative xmlns:adec="http://schemas.microsoft.com/office/drawing/2017/decorative" val="1"/>
              </a:ext>
            </a:extLst>
          </p:cNvPr>
          <p:cNvSpPr/>
          <p:nvPr/>
        </p:nvSpPr>
        <p:spPr bwMode="auto">
          <a:xfrm>
            <a:off x="1026135" y="4843736"/>
            <a:ext cx="12578130" cy="1447800"/>
          </a:xfrm>
          <a:prstGeom prst="rect">
            <a:avLst/>
          </a:prstGeom>
          <a:gradFill flip="none" rotWithShape="1">
            <a:gsLst>
              <a:gs pos="0">
                <a:schemeClr val="bg1">
                  <a:lumMod val="50000"/>
                </a:schemeClr>
              </a:gs>
              <a:gs pos="100000">
                <a:schemeClr val="bg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1">
              <a:spcBef>
                <a:spcPct val="20000"/>
              </a:spcBef>
            </a:pPr>
            <a:r>
              <a:rPr lang="en-US" sz="4000" dirty="0">
                <a:solidFill>
                  <a:prstClr val="black"/>
                </a:solidFill>
                <a:latin typeface="Arial"/>
                <a:cs typeface="Arial"/>
              </a:rPr>
              <a:t>Teaching Artist</a:t>
            </a:r>
          </a:p>
        </p:txBody>
      </p:sp>
    </p:spTree>
    <p:extLst>
      <p:ext uri="{BB962C8B-B14F-4D97-AF65-F5344CB8AC3E}">
        <p14:creationId xmlns:p14="http://schemas.microsoft.com/office/powerpoint/2010/main" val="1094765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C7E5F-A28C-4535-19B1-BAB1A6E46546}"/>
              </a:ext>
            </a:extLst>
          </p:cNvPr>
          <p:cNvSpPr>
            <a:spLocks noGrp="1"/>
          </p:cNvSpPr>
          <p:nvPr>
            <p:ph type="title"/>
          </p:nvPr>
        </p:nvSpPr>
        <p:spPr/>
        <p:txBody>
          <a:bodyPr>
            <a:normAutofit/>
          </a:bodyPr>
          <a:lstStyle/>
          <a:p>
            <a:r>
              <a:rPr lang="en-US" dirty="0"/>
              <a:t>Three Strands of Work</a:t>
            </a:r>
          </a:p>
        </p:txBody>
      </p:sp>
      <p:sp>
        <p:nvSpPr>
          <p:cNvPr id="3" name="Content Placeholder 2">
            <a:extLst>
              <a:ext uri="{FF2B5EF4-FFF2-40B4-BE49-F238E27FC236}">
                <a16:creationId xmlns:a16="http://schemas.microsoft.com/office/drawing/2014/main" id="{A40ECEA0-8772-89B2-219B-E4DC42144772}"/>
              </a:ext>
            </a:extLst>
          </p:cNvPr>
          <p:cNvSpPr>
            <a:spLocks noGrp="1"/>
          </p:cNvSpPr>
          <p:nvPr>
            <p:ph idx="1"/>
          </p:nvPr>
        </p:nvSpPr>
        <p:spPr>
          <a:xfrm>
            <a:off x="1937084" y="1684884"/>
            <a:ext cx="11961796" cy="4675648"/>
          </a:xfrm>
        </p:spPr>
        <p:txBody>
          <a:bodyPr/>
          <a:lstStyle/>
          <a:p>
            <a:pPr marL="0" indent="0" fontAlgn="base">
              <a:buNone/>
            </a:pPr>
            <a:r>
              <a:rPr lang="en-US" sz="4500" b="1" dirty="0">
                <a:solidFill>
                  <a:srgbClr val="000000"/>
                </a:solidFill>
                <a:latin typeface="Arial" panose="020B0604020202020204" pitchFamily="34" charset="0"/>
              </a:rPr>
              <a:t>Overcoming Obstacles to Learning</a:t>
            </a:r>
          </a:p>
          <a:p>
            <a:pPr marL="0" indent="0" fontAlgn="base">
              <a:buNone/>
            </a:pPr>
            <a:endParaRPr lang="en-US" sz="3200" b="1" dirty="0">
              <a:solidFill>
                <a:srgbClr val="000000"/>
              </a:solidFill>
              <a:latin typeface="Arial" panose="020B0604020202020204" pitchFamily="34" charset="0"/>
            </a:endParaRPr>
          </a:p>
          <a:p>
            <a:pPr marL="0" indent="0" fontAlgn="base">
              <a:buNone/>
            </a:pPr>
            <a:endParaRPr lang="en-US" sz="3200" b="1" dirty="0">
              <a:solidFill>
                <a:srgbClr val="000000"/>
              </a:solidFill>
              <a:latin typeface="Arial" panose="020B0604020202020204" pitchFamily="34" charset="0"/>
            </a:endParaRPr>
          </a:p>
          <a:p>
            <a:pPr marL="0" indent="0" fontAlgn="base">
              <a:buNone/>
            </a:pPr>
            <a:r>
              <a:rPr lang="en-US" sz="4500" b="1" dirty="0">
                <a:solidFill>
                  <a:srgbClr val="000000"/>
                </a:solidFill>
                <a:latin typeface="Arial" panose="020B0604020202020204" pitchFamily="34" charset="0"/>
              </a:rPr>
              <a:t>Accelerating Learning</a:t>
            </a:r>
            <a:r>
              <a:rPr lang="en-US" sz="4500" dirty="0">
                <a:solidFill>
                  <a:srgbClr val="000000"/>
                </a:solidFill>
                <a:latin typeface="Arial" panose="020B0604020202020204" pitchFamily="34" charset="0"/>
              </a:rPr>
              <a:t> </a:t>
            </a:r>
          </a:p>
          <a:p>
            <a:pPr marL="0" indent="0" fontAlgn="base">
              <a:buNone/>
            </a:pPr>
            <a:endParaRPr lang="en-US" sz="1200" dirty="0">
              <a:solidFill>
                <a:srgbClr val="000000"/>
              </a:solidFill>
              <a:latin typeface="Arial" panose="020B0604020202020204" pitchFamily="34" charset="0"/>
            </a:endParaRPr>
          </a:p>
          <a:p>
            <a:pPr marL="0" indent="0" fontAlgn="base">
              <a:buNone/>
            </a:pPr>
            <a:endParaRPr lang="en-US" sz="4500" dirty="0">
              <a:solidFill>
                <a:srgbClr val="000000"/>
              </a:solidFill>
              <a:latin typeface="Arial" panose="020B0604020202020204" pitchFamily="34" charset="0"/>
            </a:endParaRPr>
          </a:p>
          <a:p>
            <a:pPr marL="0" indent="0" fontAlgn="base">
              <a:buNone/>
            </a:pPr>
            <a:r>
              <a:rPr lang="en-US" sz="4500" b="1" dirty="0">
                <a:solidFill>
                  <a:srgbClr val="000000"/>
                </a:solidFill>
                <a:latin typeface="Arial" panose="020B0604020202020204" pitchFamily="34" charset="0"/>
              </a:rPr>
              <a:t>Preparing Students for Future Success</a:t>
            </a:r>
            <a:endParaRPr lang="en-US" sz="4500" dirty="0">
              <a:solidFill>
                <a:srgbClr val="000000"/>
              </a:solidFill>
              <a:latin typeface="Arial" panose="020B0604020202020204" pitchFamily="34" charset="0"/>
            </a:endParaRPr>
          </a:p>
          <a:p>
            <a:pPr marL="0" indent="0" fontAlgn="base">
              <a:buNone/>
            </a:pPr>
            <a:endParaRPr lang="en-US" dirty="0"/>
          </a:p>
        </p:txBody>
      </p:sp>
      <p:pic>
        <p:nvPicPr>
          <p:cNvPr id="6" name="Picture 5" descr="Icon&#10;&#10;Description automatically generated">
            <a:extLst>
              <a:ext uri="{FF2B5EF4-FFF2-40B4-BE49-F238E27FC236}">
                <a16:creationId xmlns:a16="http://schemas.microsoft.com/office/drawing/2014/main" id="{9E68FBE2-28D5-FCB3-527C-448F8AF39C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437" y="3399334"/>
            <a:ext cx="1201168" cy="1201168"/>
          </a:xfrm>
          <a:prstGeom prst="rect">
            <a:avLst/>
          </a:prstGeom>
        </p:spPr>
      </p:pic>
      <p:pic>
        <p:nvPicPr>
          <p:cNvPr id="8" name="Picture 7" descr="Icon&#10;&#10;Description automatically generated">
            <a:extLst>
              <a:ext uri="{FF2B5EF4-FFF2-40B4-BE49-F238E27FC236}">
                <a16:creationId xmlns:a16="http://schemas.microsoft.com/office/drawing/2014/main" id="{23EABD83-3CCB-8A78-9145-C388433FA7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437" y="1508585"/>
            <a:ext cx="1201168" cy="1201168"/>
          </a:xfrm>
          <a:prstGeom prst="rect">
            <a:avLst/>
          </a:prstGeom>
        </p:spPr>
      </p:pic>
      <p:pic>
        <p:nvPicPr>
          <p:cNvPr id="10" name="Picture 9" descr="Icon&#10;&#10;Description automatically generated">
            <a:extLst>
              <a:ext uri="{FF2B5EF4-FFF2-40B4-BE49-F238E27FC236}">
                <a16:creationId xmlns:a16="http://schemas.microsoft.com/office/drawing/2014/main" id="{E252E615-DEE9-D7AB-CBEB-7ACACE07A8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5288" y="5118633"/>
            <a:ext cx="1201168" cy="1201168"/>
          </a:xfrm>
          <a:prstGeom prst="rect">
            <a:avLst/>
          </a:prstGeom>
        </p:spPr>
      </p:pic>
      <p:sp>
        <p:nvSpPr>
          <p:cNvPr id="11" name="Slide Number Placeholder 3">
            <a:extLst>
              <a:ext uri="{FF2B5EF4-FFF2-40B4-BE49-F238E27FC236}">
                <a16:creationId xmlns:a16="http://schemas.microsoft.com/office/drawing/2014/main" id="{4BB3576F-EF34-CD26-3AA5-8FF39BAEAFF0}"/>
              </a:ext>
            </a:extLst>
          </p:cNvPr>
          <p:cNvSpPr>
            <a:spLocks noGrp="1"/>
          </p:cNvSpPr>
          <p:nvPr>
            <p:ph type="sldNum" sz="quarter" idx="12"/>
          </p:nvPr>
        </p:nvSpPr>
        <p:spPr>
          <a:xfrm>
            <a:off x="731520" y="7707286"/>
            <a:ext cx="660400" cy="365125"/>
          </a:xfrm>
        </p:spPr>
        <p:txBody>
          <a:bodyPr/>
          <a:lstStyle/>
          <a:p>
            <a:fld id="{79463015-ABDD-44E9-850F-7B4794200E02}" type="slidenum">
              <a:rPr lang="en-US" smtClean="0"/>
              <a:pPr/>
              <a:t>32</a:t>
            </a:fld>
            <a:endParaRPr lang="en-US" dirty="0"/>
          </a:p>
        </p:txBody>
      </p:sp>
      <p:pic>
        <p:nvPicPr>
          <p:cNvPr id="4" name="Picture 3">
            <a:extLst>
              <a:ext uri="{FF2B5EF4-FFF2-40B4-BE49-F238E27FC236}">
                <a16:creationId xmlns:a16="http://schemas.microsoft.com/office/drawing/2014/main" id="{0E7E3A84-318E-20E2-0BD7-44FCB680178C}"/>
              </a:ext>
            </a:extLst>
          </p:cNvPr>
          <p:cNvPicPr>
            <a:picLocks noChangeAspect="1"/>
          </p:cNvPicPr>
          <p:nvPr/>
        </p:nvPicPr>
        <p:blipFill rotWithShape="1">
          <a:blip r:embed="rId6"/>
          <a:srcRect t="24667" b="8347"/>
          <a:stretch/>
        </p:blipFill>
        <p:spPr>
          <a:xfrm>
            <a:off x="9314100" y="3183898"/>
            <a:ext cx="5316300" cy="1861803"/>
          </a:xfrm>
          <a:prstGeom prst="rect">
            <a:avLst/>
          </a:prstGeom>
        </p:spPr>
      </p:pic>
    </p:spTree>
    <p:extLst>
      <p:ext uri="{BB962C8B-B14F-4D97-AF65-F5344CB8AC3E}">
        <p14:creationId xmlns:p14="http://schemas.microsoft.com/office/powerpoint/2010/main" val="4240356300"/>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ECE1A1-12CD-4E68-ADF2-00D24D6F46EC}"/>
              </a:ext>
            </a:extLst>
          </p:cNvPr>
          <p:cNvSpPr>
            <a:spLocks noGrp="1"/>
          </p:cNvSpPr>
          <p:nvPr>
            <p:ph type="sldNum" sz="quarter" idx="12"/>
          </p:nvPr>
        </p:nvSpPr>
        <p:spPr/>
        <p:txBody>
          <a:bodyPr/>
          <a:lstStyle/>
          <a:p>
            <a:fld id="{79463015-ABDD-44E9-850F-7B4794200E02}" type="slidenum">
              <a:rPr lang="en-US" smtClean="0"/>
              <a:pPr/>
              <a:t>33</a:t>
            </a:fld>
            <a:endParaRPr lang="en-US" dirty="0"/>
          </a:p>
        </p:txBody>
      </p:sp>
      <p:pic>
        <p:nvPicPr>
          <p:cNvPr id="3" name="image">
            <a:extLst>
              <a:ext uri="{FF2B5EF4-FFF2-40B4-BE49-F238E27FC236}">
                <a16:creationId xmlns:a16="http://schemas.microsoft.com/office/drawing/2014/main" id="{43F84DDA-DA10-4490-85C2-30D83037BEC6}"/>
              </a:ext>
            </a:extLst>
          </p:cNvPr>
          <p:cNvPicPr>
            <a:picLocks noGrp="1" noChangeAspect="1"/>
          </p:cNvPicPr>
          <p:nvPr>
            <p:ph idx="1"/>
          </p:nvPr>
        </p:nvPicPr>
        <p:blipFill rotWithShape="1">
          <a:blip r:embed="rId3" cstate="print">
            <a:alphaModFix amt="50000"/>
            <a:extLst>
              <a:ext uri="{28A0092B-C50C-407E-A947-70E740481C1C}">
                <a14:useLocalDpi xmlns:a14="http://schemas.microsoft.com/office/drawing/2010/main" val="0"/>
              </a:ext>
            </a:extLst>
          </a:blip>
          <a:srcRect/>
          <a:stretch/>
        </p:blipFill>
        <p:spPr>
          <a:xfrm>
            <a:off x="0" y="-1"/>
            <a:ext cx="14630400" cy="7544965"/>
          </a:xfrm>
        </p:spPr>
      </p:pic>
      <p:sp>
        <p:nvSpPr>
          <p:cNvPr id="5" name="Title 1">
            <a:extLst>
              <a:ext uri="{FF2B5EF4-FFF2-40B4-BE49-F238E27FC236}">
                <a16:creationId xmlns:a16="http://schemas.microsoft.com/office/drawing/2014/main" id="{2124ADDF-FD89-444A-92E3-79CFB7DD6964}"/>
              </a:ext>
            </a:extLst>
          </p:cNvPr>
          <p:cNvSpPr>
            <a:spLocks noGrp="1"/>
          </p:cNvSpPr>
          <p:nvPr>
            <p:ph type="title"/>
          </p:nvPr>
        </p:nvSpPr>
        <p:spPr>
          <a:xfrm>
            <a:off x="0" y="548643"/>
            <a:ext cx="14630400" cy="769441"/>
          </a:xfrm>
          <a:solidFill>
            <a:srgbClr val="3C7BA9"/>
          </a:solidFill>
        </p:spPr>
        <p:txBody>
          <a:bodyPr vert="horz" wrap="square" lIns="0" tIns="0" rIns="0" bIns="0" rtlCol="0" anchor="ctr" anchorCtr="0">
            <a:spAutoFit/>
          </a:bodyPr>
          <a:lstStyle/>
          <a:p>
            <a:pPr defTabSz="457200"/>
            <a:r>
              <a:rPr lang="en-US" dirty="0">
                <a:solidFill>
                  <a:srgbClr val="FFFFFF"/>
                </a:solidFill>
              </a:rPr>
              <a:t>Future Forward Ohio Priorities</a:t>
            </a:r>
            <a:endParaRPr lang="en-US" dirty="0">
              <a:solidFill>
                <a:schemeClr val="bg1"/>
              </a:solidFill>
            </a:endParaRPr>
          </a:p>
        </p:txBody>
      </p:sp>
      <p:sp>
        <p:nvSpPr>
          <p:cNvPr id="12" name="Rounded Rectangle 3">
            <a:extLst>
              <a:ext uri="{FF2B5EF4-FFF2-40B4-BE49-F238E27FC236}">
                <a16:creationId xmlns:a16="http://schemas.microsoft.com/office/drawing/2014/main" id="{9FC2F239-0613-A44C-F956-C9C2F01407A6}"/>
              </a:ext>
              <a:ext uri="{C183D7F6-B498-43B3-948B-1728B52AA6E4}">
                <adec:decorative xmlns:adec="http://schemas.microsoft.com/office/drawing/2017/decorative" val="1"/>
              </a:ext>
            </a:extLst>
          </p:cNvPr>
          <p:cNvSpPr/>
          <p:nvPr/>
        </p:nvSpPr>
        <p:spPr>
          <a:xfrm>
            <a:off x="10185313" y="4363859"/>
            <a:ext cx="3713567" cy="2846255"/>
          </a:xfrm>
          <a:prstGeom prst="roundRect">
            <a:avLst/>
          </a:prstGeom>
          <a:solidFill>
            <a:srgbClr val="525051">
              <a:alpha val="88000"/>
            </a:srgbClr>
          </a:solidFill>
          <a:ln w="9525" cap="flat" cmpd="sng" algn="ctr">
            <a:solidFill>
              <a:srgbClr val="73A5CC">
                <a:shade val="95000"/>
                <a:satMod val="105000"/>
              </a:srgbClr>
            </a:solidFill>
            <a:prstDash val="solid"/>
          </a:ln>
          <a:effectLst>
            <a:outerShdw blurRad="40000" dist="23000" dir="5400000" rotWithShape="0">
              <a:srgbClr val="000000">
                <a:alpha val="35000"/>
              </a:srgbClr>
            </a:outerShdw>
          </a:effectLst>
        </p:spPr>
        <p:txBody>
          <a:bodyPr lIns="0" rIns="0" rtlCol="0" anchor="ctr"/>
          <a:lstStyle/>
          <a:p>
            <a:pPr marL="0" marR="0" lvl="0" indent="-117475" algn="ctr" defTabSz="914400" eaLnBrk="1" fontAlgn="auto" latinLnBrk="0" hangingPunct="1">
              <a:lnSpc>
                <a:spcPct val="100000"/>
              </a:lnSpc>
              <a:spcBef>
                <a:spcPct val="20000"/>
              </a:spcBef>
              <a:spcAft>
                <a:spcPts val="0"/>
              </a:spcAft>
              <a:buClrTx/>
              <a:buSzTx/>
              <a:buFontTx/>
              <a:buNone/>
              <a:tabLst/>
              <a:defRPr/>
            </a:pPr>
            <a:r>
              <a:rPr kumimoji="0" lang="en-US" sz="3200" b="1" i="0" u="none" strike="noStrike" kern="0" cap="none" spc="0" normalizeH="0" baseline="0" noProof="0" dirty="0">
                <a:ln>
                  <a:noFill/>
                </a:ln>
                <a:solidFill>
                  <a:srgbClr val="FFFFFF"/>
                </a:solidFill>
                <a:effectLst/>
                <a:uLnTx/>
                <a:uFillTx/>
                <a:latin typeface="Arial"/>
                <a:ea typeface="+mn-ea"/>
                <a:cs typeface="Arial"/>
              </a:rPr>
              <a:t>4. Student Wellness</a:t>
            </a:r>
          </a:p>
        </p:txBody>
      </p:sp>
      <p:sp>
        <p:nvSpPr>
          <p:cNvPr id="13" name="Rounded Rectangle 2">
            <a:extLst>
              <a:ext uri="{FF2B5EF4-FFF2-40B4-BE49-F238E27FC236}">
                <a16:creationId xmlns:a16="http://schemas.microsoft.com/office/drawing/2014/main" id="{9345FDC6-20F5-AB2F-1609-DD9302D6253B}"/>
              </a:ext>
              <a:ext uri="{C183D7F6-B498-43B3-948B-1728B52AA6E4}">
                <adec:decorative xmlns:adec="http://schemas.microsoft.com/office/drawing/2017/decorative" val="1"/>
              </a:ext>
            </a:extLst>
          </p:cNvPr>
          <p:cNvSpPr/>
          <p:nvPr/>
        </p:nvSpPr>
        <p:spPr>
          <a:xfrm>
            <a:off x="10218333" y="1417844"/>
            <a:ext cx="3713567" cy="2846255"/>
          </a:xfrm>
          <a:prstGeom prst="roundRect">
            <a:avLst/>
          </a:prstGeom>
          <a:solidFill>
            <a:srgbClr val="700017">
              <a:alpha val="88000"/>
            </a:srgbClr>
          </a:solidFill>
          <a:ln w="9525" cap="flat" cmpd="sng" algn="ctr">
            <a:solidFill>
              <a:srgbClr val="73A5CC">
                <a:shade val="95000"/>
                <a:satMod val="105000"/>
              </a:srgbClr>
            </a:solidFill>
            <a:prstDash val="solid"/>
          </a:ln>
          <a:effectLst>
            <a:outerShdw blurRad="40000" dist="23000" dir="5400000" rotWithShape="0">
              <a:srgbClr val="000000">
                <a:alpha val="35000"/>
              </a:srgbClr>
            </a:outerShdw>
          </a:effectLst>
        </p:spPr>
        <p:txBody>
          <a:bodyPr lIns="0" rIns="0" rtlCol="0" anchor="ctr"/>
          <a:lstStyle/>
          <a:p>
            <a:pPr marL="228600" marR="0" lvl="0" indent="-22860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 Accelerate Learning</a:t>
            </a:r>
            <a:endParaRPr kumimoji="0" lang="en-US" sz="32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p:txBody>
      </p:sp>
      <p:sp>
        <p:nvSpPr>
          <p:cNvPr id="14" name="Rounded Rectangle 1">
            <a:extLst>
              <a:ext uri="{FF2B5EF4-FFF2-40B4-BE49-F238E27FC236}">
                <a16:creationId xmlns:a16="http://schemas.microsoft.com/office/drawing/2014/main" id="{BBBE4D00-0645-557F-D4F4-C632393260CC}"/>
              </a:ext>
              <a:ext uri="{C183D7F6-B498-43B3-948B-1728B52AA6E4}">
                <adec:decorative xmlns:adec="http://schemas.microsoft.com/office/drawing/2017/decorative" val="1"/>
              </a:ext>
            </a:extLst>
          </p:cNvPr>
          <p:cNvSpPr/>
          <p:nvPr/>
        </p:nvSpPr>
        <p:spPr>
          <a:xfrm>
            <a:off x="749105" y="1517604"/>
            <a:ext cx="3713567" cy="2846255"/>
          </a:xfrm>
          <a:prstGeom prst="roundRect">
            <a:avLst/>
          </a:prstGeom>
          <a:solidFill>
            <a:srgbClr val="1F497D">
              <a:alpha val="87843"/>
            </a:srgbClr>
          </a:solidFill>
          <a:ln w="9525" cap="flat" cmpd="sng" algn="ctr">
            <a:solidFill>
              <a:srgbClr val="73A5CC">
                <a:shade val="95000"/>
                <a:satMod val="105000"/>
              </a:srgbClr>
            </a:solidFill>
            <a:prstDash val="solid"/>
          </a:ln>
          <a:effectLst>
            <a:outerShdw blurRad="40000" dist="23000" dir="5400000" rotWithShape="0">
              <a:srgbClr val="000000">
                <a:alpha val="35000"/>
              </a:srgbClr>
            </a:outerShdw>
          </a:effectLst>
        </p:spPr>
        <p:txBody>
          <a:bodyPr lIns="0" rIns="0" rtlCol="0" anchor="ctr"/>
          <a:lstStyle/>
          <a:p>
            <a:pPr marL="0" marR="0" lvl="0" indent="-117475" algn="ctr" defTabSz="914400" eaLnBrk="1" fontAlgn="auto" latinLnBrk="0" hangingPunct="1">
              <a:lnSpc>
                <a:spcPct val="100000"/>
              </a:lnSpc>
              <a:spcBef>
                <a:spcPct val="20000"/>
              </a:spcBef>
              <a:spcAft>
                <a:spcPts val="0"/>
              </a:spcAft>
              <a:buClrTx/>
              <a:buSzTx/>
              <a:buFontTx/>
              <a:buNone/>
              <a:tabLst/>
              <a:defRPr/>
            </a:pPr>
            <a:r>
              <a:rPr kumimoji="0" lang="en-US" sz="3200" b="1" i="0" u="none" strike="noStrike" kern="0" cap="none" spc="0" normalizeH="0" baseline="0" noProof="0" dirty="0">
                <a:ln>
                  <a:noFill/>
                </a:ln>
                <a:solidFill>
                  <a:srgbClr val="FFFFFF"/>
                </a:solidFill>
                <a:effectLst/>
                <a:uLnTx/>
                <a:uFillTx/>
                <a:latin typeface="Arial"/>
                <a:ea typeface="+mn-ea"/>
                <a:cs typeface="Arial"/>
              </a:rPr>
              <a:t>1. Literacy </a:t>
            </a:r>
          </a:p>
        </p:txBody>
      </p:sp>
      <p:sp>
        <p:nvSpPr>
          <p:cNvPr id="15" name="Rounded Rectangle 2">
            <a:extLst>
              <a:ext uri="{FF2B5EF4-FFF2-40B4-BE49-F238E27FC236}">
                <a16:creationId xmlns:a16="http://schemas.microsoft.com/office/drawing/2014/main" id="{F4195727-CE5B-5A94-3F45-48BD84636C45}"/>
              </a:ext>
              <a:ext uri="{C183D7F6-B498-43B3-948B-1728B52AA6E4}">
                <adec:decorative xmlns:adec="http://schemas.microsoft.com/office/drawing/2017/decorative" val="1"/>
              </a:ext>
            </a:extLst>
          </p:cNvPr>
          <p:cNvSpPr/>
          <p:nvPr/>
        </p:nvSpPr>
        <p:spPr>
          <a:xfrm>
            <a:off x="731520" y="4563379"/>
            <a:ext cx="3713567" cy="2846255"/>
          </a:xfrm>
          <a:prstGeom prst="roundRect">
            <a:avLst/>
          </a:prstGeom>
          <a:solidFill>
            <a:srgbClr val="94AF2A">
              <a:alpha val="88000"/>
            </a:srgbClr>
          </a:solidFill>
          <a:ln w="9525" cap="flat" cmpd="sng" algn="ctr">
            <a:solidFill>
              <a:srgbClr val="73A5CC">
                <a:shade val="95000"/>
                <a:satMod val="105000"/>
              </a:srgbClr>
            </a:solidFill>
            <a:prstDash val="solid"/>
          </a:ln>
          <a:effectLst>
            <a:outerShdw blurRad="40000" dist="23000" dir="5400000" rotWithShape="0">
              <a:srgbClr val="000000">
                <a:alpha val="35000"/>
              </a:srgbClr>
            </a:outerShdw>
          </a:effectLst>
        </p:spPr>
        <p:txBody>
          <a:bodyPr lIns="0" rIns="0" rtlCol="0" anchor="ctr"/>
          <a:lstStyle/>
          <a:p>
            <a:pPr marL="228600" marR="0" lvl="0" indent="-22860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 Workforce Readiness</a:t>
            </a:r>
            <a:endParaRPr kumimoji="0" lang="en-US" sz="32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p:txBody>
      </p:sp>
    </p:spTree>
    <p:extLst>
      <p:ext uri="{BB962C8B-B14F-4D97-AF65-F5344CB8AC3E}">
        <p14:creationId xmlns:p14="http://schemas.microsoft.com/office/powerpoint/2010/main" val="484154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image">
            <a:extLst>
              <a:ext uri="{FF2B5EF4-FFF2-40B4-BE49-F238E27FC236}">
                <a16:creationId xmlns:a16="http://schemas.microsoft.com/office/drawing/2014/main" id="{43F84DDA-DA10-4490-85C2-30D83037BEC6}"/>
              </a:ext>
            </a:extLst>
          </p:cNvPr>
          <p:cNvPicPr>
            <a:picLocks noGrp="1" noChangeAspect="1"/>
          </p:cNvPicPr>
          <p:nvPr>
            <p:ph idx="1"/>
          </p:nvPr>
        </p:nvPicPr>
        <p:blipFill rotWithShape="1">
          <a:blip r:embed="rId3" cstate="screen">
            <a:alphaModFix/>
            <a:extLst>
              <a:ext uri="{28A0092B-C50C-407E-A947-70E740481C1C}">
                <a14:useLocalDpi xmlns:a14="http://schemas.microsoft.com/office/drawing/2010/main"/>
              </a:ext>
            </a:extLst>
          </a:blip>
          <a:srcRect/>
          <a:stretch/>
        </p:blipFill>
        <p:spPr>
          <a:xfrm>
            <a:off x="0" y="0"/>
            <a:ext cx="14630400" cy="7539683"/>
          </a:xfrm>
        </p:spPr>
      </p:pic>
      <p:sp>
        <p:nvSpPr>
          <p:cNvPr id="5" name="Title 1">
            <a:extLst>
              <a:ext uri="{FF2B5EF4-FFF2-40B4-BE49-F238E27FC236}">
                <a16:creationId xmlns:a16="http://schemas.microsoft.com/office/drawing/2014/main" id="{2124ADDF-FD89-444A-92E3-79CFB7DD6964}"/>
              </a:ext>
            </a:extLst>
          </p:cNvPr>
          <p:cNvSpPr>
            <a:spLocks noGrp="1"/>
          </p:cNvSpPr>
          <p:nvPr>
            <p:ph type="title"/>
          </p:nvPr>
        </p:nvSpPr>
        <p:spPr>
          <a:xfrm>
            <a:off x="0" y="548643"/>
            <a:ext cx="14630400" cy="769441"/>
          </a:xfrm>
          <a:solidFill>
            <a:srgbClr val="1F497D">
              <a:alpha val="88000"/>
            </a:srgbClr>
          </a:solidFill>
        </p:spPr>
        <p:txBody>
          <a:bodyPr vert="horz" wrap="square" lIns="0" tIns="0" rIns="0" bIns="0" rtlCol="0" anchor="ctr" anchorCtr="0">
            <a:spAutoFit/>
          </a:bodyPr>
          <a:lstStyle/>
          <a:p>
            <a:pPr defTabSz="457200"/>
            <a:r>
              <a:rPr lang="en-US" dirty="0">
                <a:solidFill>
                  <a:srgbClr val="FFFFFF"/>
                </a:solidFill>
              </a:rPr>
              <a:t>ESSA &amp; Evidence</a:t>
            </a:r>
          </a:p>
        </p:txBody>
      </p:sp>
      <p:sp>
        <p:nvSpPr>
          <p:cNvPr id="4" name="Slide Number Placeholder 3">
            <a:extLst>
              <a:ext uri="{FF2B5EF4-FFF2-40B4-BE49-F238E27FC236}">
                <a16:creationId xmlns:a16="http://schemas.microsoft.com/office/drawing/2014/main" id="{6AECE1A1-12CD-4E68-ADF2-00D24D6F46EC}"/>
              </a:ext>
            </a:extLst>
          </p:cNvPr>
          <p:cNvSpPr>
            <a:spLocks noGrp="1"/>
          </p:cNvSpPr>
          <p:nvPr>
            <p:ph type="sldNum" sz="quarter" idx="12"/>
          </p:nvPr>
        </p:nvSpPr>
        <p:spPr/>
        <p:txBody>
          <a:bodyPr/>
          <a:lstStyle/>
          <a:p>
            <a:fld id="{79463015-ABDD-44E9-850F-7B4794200E02}" type="slidenum">
              <a:rPr lang="en-US" smtClean="0"/>
              <a:pPr/>
              <a:t>34</a:t>
            </a:fld>
            <a:endParaRPr lang="en-US" dirty="0"/>
          </a:p>
        </p:txBody>
      </p:sp>
    </p:spTree>
    <p:extLst>
      <p:ext uri="{BB962C8B-B14F-4D97-AF65-F5344CB8AC3E}">
        <p14:creationId xmlns:p14="http://schemas.microsoft.com/office/powerpoint/2010/main" val="673391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65289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60756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98923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0F6D202-B017-416E-A95F-CA28DA965AE6}"/>
              </a:ext>
            </a:extLst>
          </p:cNvPr>
          <p:cNvSpPr>
            <a:spLocks noGrp="1"/>
          </p:cNvSpPr>
          <p:nvPr>
            <p:ph type="title"/>
          </p:nvPr>
        </p:nvSpPr>
        <p:spPr>
          <a:xfrm>
            <a:off x="663315" y="3160747"/>
            <a:ext cx="8888244" cy="1067312"/>
          </a:xfrm>
        </p:spPr>
        <p:txBody>
          <a:bodyPr/>
          <a:lstStyle/>
          <a:p>
            <a:pPr algn="l"/>
            <a:r>
              <a:rPr lang="en-US" dirty="0"/>
              <a:t>Ninja Math Brain Teaser</a:t>
            </a:r>
          </a:p>
        </p:txBody>
      </p:sp>
      <p:grpSp>
        <p:nvGrpSpPr>
          <p:cNvPr id="22" name="Group 21">
            <a:extLst>
              <a:ext uri="{FF2B5EF4-FFF2-40B4-BE49-F238E27FC236}">
                <a16:creationId xmlns:a16="http://schemas.microsoft.com/office/drawing/2014/main" id="{7DA88162-36E6-9687-4967-68A00A4512A2}"/>
              </a:ext>
              <a:ext uri="{C183D7F6-B498-43B3-948B-1728B52AA6E4}">
                <adec:decorative xmlns:adec="http://schemas.microsoft.com/office/drawing/2017/decorative" val="1"/>
              </a:ext>
            </a:extLst>
          </p:cNvPr>
          <p:cNvGrpSpPr/>
          <p:nvPr/>
        </p:nvGrpSpPr>
        <p:grpSpPr>
          <a:xfrm>
            <a:off x="9510919" y="2096851"/>
            <a:ext cx="4726517" cy="5363308"/>
            <a:chOff x="9510919" y="2096851"/>
            <a:chExt cx="4726517" cy="5363308"/>
          </a:xfrm>
        </p:grpSpPr>
        <p:pic>
          <p:nvPicPr>
            <p:cNvPr id="17" name="Picture 16" descr="Young girl hand under chin">
              <a:extLst>
                <a:ext uri="{FF2B5EF4-FFF2-40B4-BE49-F238E27FC236}">
                  <a16:creationId xmlns:a16="http://schemas.microsoft.com/office/drawing/2014/main" id="{D53C60E7-AF77-CC83-9509-E1DD79EE59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10919" y="2118187"/>
              <a:ext cx="1523871" cy="5257800"/>
            </a:xfrm>
            <a:prstGeom prst="rect">
              <a:avLst/>
            </a:prstGeom>
          </p:spPr>
        </p:pic>
        <p:pic>
          <p:nvPicPr>
            <p:cNvPr id="19" name="Picture 18" descr="Young boy with hand on chin">
              <a:extLst>
                <a:ext uri="{FF2B5EF4-FFF2-40B4-BE49-F238E27FC236}">
                  <a16:creationId xmlns:a16="http://schemas.microsoft.com/office/drawing/2014/main" id="{668423F2-8CF4-AA5E-3157-F0F452C287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36390" y="2202359"/>
              <a:ext cx="1516215" cy="5257800"/>
            </a:xfrm>
            <a:prstGeom prst="rect">
              <a:avLst/>
            </a:prstGeom>
          </p:spPr>
        </p:pic>
        <p:pic>
          <p:nvPicPr>
            <p:cNvPr id="21" name="Picture 20" descr="Young school girl hands on chin">
              <a:extLst>
                <a:ext uri="{FF2B5EF4-FFF2-40B4-BE49-F238E27FC236}">
                  <a16:creationId xmlns:a16="http://schemas.microsoft.com/office/drawing/2014/main" id="{5D149F70-ADF6-F5A6-9741-DBAB5E0249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52605" y="2096851"/>
              <a:ext cx="1584831" cy="5257800"/>
            </a:xfrm>
            <a:prstGeom prst="rect">
              <a:avLst/>
            </a:prstGeom>
          </p:spPr>
        </p:pic>
      </p:grpSp>
    </p:spTree>
    <p:extLst>
      <p:ext uri="{BB962C8B-B14F-4D97-AF65-F5344CB8AC3E}">
        <p14:creationId xmlns:p14="http://schemas.microsoft.com/office/powerpoint/2010/main" val="528371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75BA6F3-5BE8-D8FD-83BF-D03F56F1D3B6}"/>
              </a:ext>
            </a:extLst>
          </p:cNvPr>
          <p:cNvSpPr>
            <a:spLocks noGrp="1"/>
          </p:cNvSpPr>
          <p:nvPr>
            <p:ph type="sldNum" sz="quarter" idx="11"/>
          </p:nvPr>
        </p:nvSpPr>
        <p:spPr/>
        <p:txBody>
          <a:bodyPr/>
          <a:lstStyle/>
          <a:p>
            <a:fld id="{383B7B7A-CDDA-7C44-B1B0-1F1E45567B3B}" type="slidenum">
              <a:rPr lang="en-US" smtClean="0"/>
              <a:pPr/>
              <a:t>5</a:t>
            </a:fld>
            <a:endParaRPr lang="en-US"/>
          </a:p>
        </p:txBody>
      </p:sp>
      <p:pic>
        <p:nvPicPr>
          <p:cNvPr id="3" name="Picture 2" descr="Chart&#10;&#10;Description automatically generated">
            <a:extLst>
              <a:ext uri="{FF2B5EF4-FFF2-40B4-BE49-F238E27FC236}">
                <a16:creationId xmlns:a16="http://schemas.microsoft.com/office/drawing/2014/main" id="{4B490874-F15E-E8C6-6DEF-A4D16E610263}"/>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31520" y="824307"/>
            <a:ext cx="3148172" cy="3153221"/>
          </a:xfrm>
          <a:prstGeom prst="rect">
            <a:avLst/>
          </a:prstGeom>
        </p:spPr>
      </p:pic>
      <p:pic>
        <p:nvPicPr>
          <p:cNvPr id="4" name="Picture 3" descr="A building with many windows&#10;&#10;Description automatically generated with low confidence">
            <a:extLst>
              <a:ext uri="{FF2B5EF4-FFF2-40B4-BE49-F238E27FC236}">
                <a16:creationId xmlns:a16="http://schemas.microsoft.com/office/drawing/2014/main" id="{2B024913-9878-21DF-1723-7A16E0DF533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950825" y="856402"/>
            <a:ext cx="4728749" cy="3121126"/>
          </a:xfrm>
          <a:prstGeom prst="rect">
            <a:avLst/>
          </a:prstGeom>
        </p:spPr>
      </p:pic>
      <p:pic>
        <p:nvPicPr>
          <p:cNvPr id="5" name="Picture 4" descr="Background pattern&#10;&#10;Description automatically generated">
            <a:extLst>
              <a:ext uri="{FF2B5EF4-FFF2-40B4-BE49-F238E27FC236}">
                <a16:creationId xmlns:a16="http://schemas.microsoft.com/office/drawing/2014/main" id="{ED2747D0-04FA-7C94-5FAF-487C5E341A10}"/>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7436833" y="4072835"/>
            <a:ext cx="2855495" cy="3807326"/>
          </a:xfrm>
          <a:prstGeom prst="rect">
            <a:avLst/>
          </a:prstGeom>
        </p:spPr>
      </p:pic>
      <p:pic>
        <p:nvPicPr>
          <p:cNvPr id="6" name="Picture 5" descr="A picture containing plate, different, set, lined&#10;&#10;Description automatically generated">
            <a:extLst>
              <a:ext uri="{FF2B5EF4-FFF2-40B4-BE49-F238E27FC236}">
                <a16:creationId xmlns:a16="http://schemas.microsoft.com/office/drawing/2014/main" id="{E9B0BACA-F118-E6EF-48C0-72EFFE077F6B}"/>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3879692" y="4256072"/>
            <a:ext cx="2855495" cy="3481045"/>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B4E414C1-B71C-9A85-4136-32AC117F3CB3}"/>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10745658" y="987418"/>
            <a:ext cx="3153221" cy="3153221"/>
          </a:xfrm>
          <a:prstGeom prst="rect">
            <a:avLst/>
          </a:prstGeom>
        </p:spPr>
      </p:pic>
    </p:spTree>
    <p:extLst>
      <p:ext uri="{BB962C8B-B14F-4D97-AF65-F5344CB8AC3E}">
        <p14:creationId xmlns:p14="http://schemas.microsoft.com/office/powerpoint/2010/main" val="32668510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6C01E-0D8E-ADD8-A2CF-79586D424EEC}"/>
              </a:ext>
            </a:extLst>
          </p:cNvPr>
          <p:cNvSpPr>
            <a:spLocks noGrp="1"/>
          </p:cNvSpPr>
          <p:nvPr>
            <p:ph type="title"/>
          </p:nvPr>
        </p:nvSpPr>
        <p:spPr/>
        <p:txBody>
          <a:bodyPr/>
          <a:lstStyle/>
          <a:p>
            <a:r>
              <a:rPr lang="en-US" sz="4000" dirty="0">
                <a:solidFill>
                  <a:schemeClr val="accent1"/>
                </a:solidFill>
              </a:rPr>
              <a:t>Arts Integration is…</a:t>
            </a:r>
            <a:br>
              <a:rPr lang="en-US" sz="4000" dirty="0">
                <a:solidFill>
                  <a:schemeClr val="accent1"/>
                </a:solidFill>
              </a:rPr>
            </a:br>
            <a:r>
              <a:rPr lang="en-US" sz="2000" dirty="0">
                <a:solidFill>
                  <a:schemeClr val="accent1"/>
                </a:solidFill>
              </a:rPr>
              <a:t>(Kennedy Center for the Performing Arts)</a:t>
            </a:r>
            <a:endParaRPr lang="en-US" dirty="0"/>
          </a:p>
        </p:txBody>
      </p:sp>
      <p:sp>
        <p:nvSpPr>
          <p:cNvPr id="5" name="Slide Number Placeholder 4">
            <a:extLst>
              <a:ext uri="{FF2B5EF4-FFF2-40B4-BE49-F238E27FC236}">
                <a16:creationId xmlns:a16="http://schemas.microsoft.com/office/drawing/2014/main" id="{8B60CE32-EAAD-EB34-CB84-F28B6FB60D40}"/>
              </a:ext>
            </a:extLst>
          </p:cNvPr>
          <p:cNvSpPr>
            <a:spLocks noGrp="1"/>
          </p:cNvSpPr>
          <p:nvPr>
            <p:ph type="sldNum" sz="quarter" idx="11"/>
          </p:nvPr>
        </p:nvSpPr>
        <p:spPr/>
        <p:txBody>
          <a:bodyPr/>
          <a:lstStyle/>
          <a:p>
            <a:fld id="{383B7B7A-CDDA-7C44-B1B0-1F1E45567B3B}" type="slidenum">
              <a:rPr lang="en-US" smtClean="0"/>
              <a:pPr/>
              <a:t>6</a:t>
            </a:fld>
            <a:endParaRPr lang="en-US"/>
          </a:p>
        </p:txBody>
      </p:sp>
      <p:sp>
        <p:nvSpPr>
          <p:cNvPr id="3" name="Content Placeholder 2">
            <a:extLst>
              <a:ext uri="{FF2B5EF4-FFF2-40B4-BE49-F238E27FC236}">
                <a16:creationId xmlns:a16="http://schemas.microsoft.com/office/drawing/2014/main" id="{285BF8BC-E192-3405-04C7-6D53E6B1EAA2}"/>
              </a:ext>
            </a:extLst>
          </p:cNvPr>
          <p:cNvSpPr>
            <a:spLocks noGrp="1"/>
          </p:cNvSpPr>
          <p:nvPr>
            <p:ph idx="4294967295"/>
          </p:nvPr>
        </p:nvSpPr>
        <p:spPr>
          <a:xfrm>
            <a:off x="6045460" y="986384"/>
            <a:ext cx="7921625" cy="6483350"/>
          </a:xfrm>
        </p:spPr>
        <p:txBody>
          <a:bodyPr/>
          <a:lstStyle/>
          <a:p>
            <a:pPr marL="0" indent="0" algn="ctr">
              <a:buNone/>
            </a:pPr>
            <a:r>
              <a:rPr lang="en-US" sz="4400" dirty="0"/>
              <a:t>Arts Integration is an </a:t>
            </a:r>
            <a:r>
              <a:rPr lang="en-US" sz="4400" b="1" dirty="0">
                <a:solidFill>
                  <a:schemeClr val="accent3"/>
                </a:solidFill>
              </a:rPr>
              <a:t>approach to teaching</a:t>
            </a:r>
            <a:r>
              <a:rPr lang="en-US" sz="4400" dirty="0"/>
              <a:t> in which students construct and </a:t>
            </a:r>
            <a:r>
              <a:rPr lang="en-US" sz="4400" b="1" dirty="0">
                <a:solidFill>
                  <a:schemeClr val="accent3"/>
                </a:solidFill>
              </a:rPr>
              <a:t>demonstrate understanding through an art form</a:t>
            </a:r>
            <a:r>
              <a:rPr lang="en-US" sz="4400" dirty="0"/>
              <a:t>. Students engage in a </a:t>
            </a:r>
            <a:r>
              <a:rPr lang="en-US" sz="4400" b="1" dirty="0">
                <a:solidFill>
                  <a:schemeClr val="accent3"/>
                </a:solidFill>
              </a:rPr>
              <a:t>creative process </a:t>
            </a:r>
            <a:r>
              <a:rPr lang="en-US" sz="4400" dirty="0"/>
              <a:t>which </a:t>
            </a:r>
            <a:r>
              <a:rPr lang="en-US" sz="4400" b="1" dirty="0">
                <a:solidFill>
                  <a:schemeClr val="accent3"/>
                </a:solidFill>
              </a:rPr>
              <a:t>connects</a:t>
            </a:r>
            <a:r>
              <a:rPr lang="en-US" sz="4400" dirty="0"/>
              <a:t> an art form and another subject area and </a:t>
            </a:r>
            <a:r>
              <a:rPr lang="en-US" sz="4400" b="1" dirty="0">
                <a:solidFill>
                  <a:schemeClr val="accent3"/>
                </a:solidFill>
              </a:rPr>
              <a:t>meets evolving objectives in both</a:t>
            </a:r>
            <a:r>
              <a:rPr lang="en-US" sz="4400" dirty="0"/>
              <a:t>.</a:t>
            </a:r>
          </a:p>
          <a:p>
            <a:pPr marL="0" indent="0">
              <a:buNone/>
            </a:pPr>
            <a:endParaRPr lang="en-US" dirty="0"/>
          </a:p>
        </p:txBody>
      </p:sp>
    </p:spTree>
    <p:extLst>
      <p:ext uri="{BB962C8B-B14F-4D97-AF65-F5344CB8AC3E}">
        <p14:creationId xmlns:p14="http://schemas.microsoft.com/office/powerpoint/2010/main" val="42239238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650C0-D3D2-BA46-1A2F-C788D6FCDD56}"/>
              </a:ext>
            </a:extLst>
          </p:cNvPr>
          <p:cNvSpPr>
            <a:spLocks noGrp="1"/>
          </p:cNvSpPr>
          <p:nvPr>
            <p:ph type="title"/>
          </p:nvPr>
        </p:nvSpPr>
        <p:spPr/>
        <p:txBody>
          <a:bodyPr/>
          <a:lstStyle/>
          <a:p>
            <a:r>
              <a:rPr lang="en-US" dirty="0"/>
              <a:t>Place Value Freeze Dance</a:t>
            </a:r>
          </a:p>
        </p:txBody>
      </p:sp>
      <p:sp>
        <p:nvSpPr>
          <p:cNvPr id="4" name="Slide Number Placeholder 3">
            <a:extLst>
              <a:ext uri="{FF2B5EF4-FFF2-40B4-BE49-F238E27FC236}">
                <a16:creationId xmlns:a16="http://schemas.microsoft.com/office/drawing/2014/main" id="{F95A3E48-7973-1675-E8C8-4F8A02EB0C2B}"/>
              </a:ext>
            </a:extLst>
          </p:cNvPr>
          <p:cNvSpPr>
            <a:spLocks noGrp="1"/>
          </p:cNvSpPr>
          <p:nvPr>
            <p:ph type="sldNum" sz="quarter" idx="11"/>
          </p:nvPr>
        </p:nvSpPr>
        <p:spPr/>
        <p:txBody>
          <a:bodyPr/>
          <a:lstStyle/>
          <a:p>
            <a:fld id="{383B7B7A-CDDA-7C44-B1B0-1F1E45567B3B}" type="slidenum">
              <a:rPr lang="en-US" smtClean="0"/>
              <a:pPr/>
              <a:t>7</a:t>
            </a:fld>
            <a:endParaRPr lang="en-US"/>
          </a:p>
        </p:txBody>
      </p:sp>
      <p:pic>
        <p:nvPicPr>
          <p:cNvPr id="6" name="Picture 5">
            <a:extLst>
              <a:ext uri="{FF2B5EF4-FFF2-40B4-BE49-F238E27FC236}">
                <a16:creationId xmlns:a16="http://schemas.microsoft.com/office/drawing/2014/main" id="{5ED698F0-971B-1669-7D76-8A02E77AC7D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4782" y="2667478"/>
            <a:ext cx="8328604" cy="4685087"/>
          </a:xfrm>
          <a:prstGeom prst="rect">
            <a:avLst/>
          </a:prstGeom>
        </p:spPr>
      </p:pic>
    </p:spTree>
    <p:extLst>
      <p:ext uri="{BB962C8B-B14F-4D97-AF65-F5344CB8AC3E}">
        <p14:creationId xmlns:p14="http://schemas.microsoft.com/office/powerpoint/2010/main" val="8001217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6D2DD3C-8052-B5BB-ACCA-7CC2A7C94AA0}"/>
              </a:ext>
            </a:extLst>
          </p:cNvPr>
          <p:cNvSpPr>
            <a:spLocks noGrp="1"/>
          </p:cNvSpPr>
          <p:nvPr>
            <p:ph type="sldNum" sz="quarter" idx="11"/>
          </p:nvPr>
        </p:nvSpPr>
        <p:spPr/>
        <p:txBody>
          <a:bodyPr/>
          <a:lstStyle/>
          <a:p>
            <a:fld id="{6BA907D1-9C08-47F3-B047-6197268ACA7D}" type="slidenum">
              <a:rPr lang="en-US" smtClean="0"/>
              <a:pPr/>
              <a:t>8</a:t>
            </a:fld>
            <a:endParaRPr lang="en-US" dirty="0"/>
          </a:p>
        </p:txBody>
      </p:sp>
      <p:sp>
        <p:nvSpPr>
          <p:cNvPr id="2" name="Title 1">
            <a:extLst>
              <a:ext uri="{FF2B5EF4-FFF2-40B4-BE49-F238E27FC236}">
                <a16:creationId xmlns:a16="http://schemas.microsoft.com/office/drawing/2014/main" id="{4838CF3C-27F6-94A6-5775-BDF50F8D1114}"/>
              </a:ext>
            </a:extLst>
          </p:cNvPr>
          <p:cNvSpPr>
            <a:spLocks noGrp="1"/>
          </p:cNvSpPr>
          <p:nvPr>
            <p:ph type="title" idx="4294967295"/>
          </p:nvPr>
        </p:nvSpPr>
        <p:spPr>
          <a:xfrm>
            <a:off x="0" y="549275"/>
            <a:ext cx="13166725" cy="768350"/>
          </a:xfrm>
        </p:spPr>
        <p:txBody>
          <a:bodyPr/>
          <a:lstStyle/>
          <a:p>
            <a:r>
              <a:rPr lang="en-US" dirty="0"/>
              <a:t>Calder Torn Paper Collage</a:t>
            </a:r>
          </a:p>
        </p:txBody>
      </p:sp>
      <p:pic>
        <p:nvPicPr>
          <p:cNvPr id="1026" name="Picture 2">
            <a:extLst>
              <a:ext uri="{FF2B5EF4-FFF2-40B4-BE49-F238E27FC236}">
                <a16:creationId xmlns:a16="http://schemas.microsoft.com/office/drawing/2014/main" id="{9E113EE4-C0B5-39EE-50DB-3AD718232B92}"/>
              </a:ext>
              <a:ext uri="{C183D7F6-B498-43B3-948B-1728B52AA6E4}">
                <adec:decorative xmlns:adec="http://schemas.microsoft.com/office/drawing/2017/decorative" val="1"/>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tretch>
            <a:fillRect/>
          </a:stretch>
        </p:blipFill>
        <p:spPr bwMode="auto">
          <a:xfrm>
            <a:off x="3319462" y="1508125"/>
            <a:ext cx="7991475" cy="5430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3124947"/>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6D2DD3C-8052-B5BB-ACCA-7CC2A7C94AA0}"/>
              </a:ext>
            </a:extLst>
          </p:cNvPr>
          <p:cNvSpPr>
            <a:spLocks noGrp="1"/>
          </p:cNvSpPr>
          <p:nvPr>
            <p:ph type="sldNum" sz="quarter" idx="11"/>
          </p:nvPr>
        </p:nvSpPr>
        <p:spPr/>
        <p:txBody>
          <a:bodyPr/>
          <a:lstStyle/>
          <a:p>
            <a:fld id="{6BA907D1-9C08-47F3-B047-6197268ACA7D}" type="slidenum">
              <a:rPr lang="en-US" smtClean="0"/>
              <a:pPr/>
              <a:t>9</a:t>
            </a:fld>
            <a:endParaRPr lang="en-US" dirty="0"/>
          </a:p>
        </p:txBody>
      </p:sp>
      <p:sp>
        <p:nvSpPr>
          <p:cNvPr id="2" name="Title 1">
            <a:extLst>
              <a:ext uri="{FF2B5EF4-FFF2-40B4-BE49-F238E27FC236}">
                <a16:creationId xmlns:a16="http://schemas.microsoft.com/office/drawing/2014/main" id="{4838CF3C-27F6-94A6-5775-BDF50F8D1114}"/>
              </a:ext>
            </a:extLst>
          </p:cNvPr>
          <p:cNvSpPr>
            <a:spLocks noGrp="1"/>
          </p:cNvSpPr>
          <p:nvPr>
            <p:ph type="title" idx="4294967295"/>
          </p:nvPr>
        </p:nvSpPr>
        <p:spPr>
          <a:xfrm>
            <a:off x="731837" y="427038"/>
            <a:ext cx="13166725" cy="768350"/>
          </a:xfrm>
        </p:spPr>
        <p:txBody>
          <a:bodyPr/>
          <a:lstStyle/>
          <a:p>
            <a:r>
              <a:rPr lang="en-US" dirty="0"/>
              <a:t>Musical Stories</a:t>
            </a:r>
          </a:p>
        </p:txBody>
      </p:sp>
      <p:sp>
        <p:nvSpPr>
          <p:cNvPr id="3" name="Content Placeholder 2">
            <a:extLst>
              <a:ext uri="{FF2B5EF4-FFF2-40B4-BE49-F238E27FC236}">
                <a16:creationId xmlns:a16="http://schemas.microsoft.com/office/drawing/2014/main" id="{C48744EF-F129-2610-DD8D-A8853FFC8007}"/>
              </a:ext>
            </a:extLst>
          </p:cNvPr>
          <p:cNvSpPr>
            <a:spLocks noGrp="1"/>
          </p:cNvSpPr>
          <p:nvPr>
            <p:ph idx="4294967295"/>
          </p:nvPr>
        </p:nvSpPr>
        <p:spPr>
          <a:xfrm>
            <a:off x="731837" y="1195388"/>
            <a:ext cx="13166725" cy="6484937"/>
          </a:xfrm>
        </p:spPr>
        <p:txBody>
          <a:bodyPr/>
          <a:lstStyle/>
          <a:p>
            <a:pPr marL="0" indent="0" algn="ctr">
              <a:buNone/>
            </a:pPr>
            <a:r>
              <a:rPr lang="en-US" sz="6000" dirty="0"/>
              <a:t>Why are you grumpy today?</a:t>
            </a:r>
          </a:p>
          <a:p>
            <a:pPr marL="0" indent="0" algn="ctr">
              <a:buNone/>
            </a:pPr>
            <a:r>
              <a:rPr lang="en-US" sz="6000" dirty="0">
                <a:solidFill>
                  <a:schemeClr val="accent3"/>
                </a:solidFill>
              </a:rPr>
              <a:t>Why don’t you just go away?</a:t>
            </a:r>
          </a:p>
          <a:p>
            <a:pPr marL="0" indent="0" algn="ctr">
              <a:buNone/>
            </a:pPr>
            <a:r>
              <a:rPr lang="en-US" sz="6000" dirty="0"/>
              <a:t>I think I can make you smile if I stay here for a while.</a:t>
            </a:r>
          </a:p>
          <a:p>
            <a:pPr marL="0" indent="0" algn="ctr">
              <a:buNone/>
            </a:pPr>
            <a:r>
              <a:rPr lang="en-US" sz="6000" dirty="0">
                <a:solidFill>
                  <a:schemeClr val="accent3"/>
                </a:solidFill>
              </a:rPr>
              <a:t>I guess that would be alright.</a:t>
            </a:r>
          </a:p>
          <a:p>
            <a:pPr marL="0" indent="0" algn="ctr">
              <a:buNone/>
            </a:pPr>
            <a:r>
              <a:rPr lang="en-US" sz="6000" dirty="0">
                <a:solidFill>
                  <a:schemeClr val="accent3"/>
                </a:solidFill>
              </a:rPr>
              <a:t>I’m sorry that we had a fight.</a:t>
            </a:r>
          </a:p>
        </p:txBody>
      </p:sp>
      <p:pic>
        <p:nvPicPr>
          <p:cNvPr id="10" name="Graphic 9" descr="Music notation outline">
            <a:extLst>
              <a:ext uri="{FF2B5EF4-FFF2-40B4-BE49-F238E27FC236}">
                <a16:creationId xmlns:a16="http://schemas.microsoft.com/office/drawing/2014/main" id="{440B5A94-6C83-9F18-C666-766E6A6B718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9752" y="-301402"/>
            <a:ext cx="2144333" cy="2144333"/>
          </a:xfrm>
          <a:prstGeom prst="rect">
            <a:avLst/>
          </a:prstGeom>
        </p:spPr>
      </p:pic>
      <p:pic>
        <p:nvPicPr>
          <p:cNvPr id="12" name="Graphic 11" descr="Music notation outline">
            <a:extLst>
              <a:ext uri="{FF2B5EF4-FFF2-40B4-BE49-F238E27FC236}">
                <a16:creationId xmlns:a16="http://schemas.microsoft.com/office/drawing/2014/main" id="{BC93E092-7831-3A4A-2545-8C76AA85FEF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049474" y="-301402"/>
            <a:ext cx="2144333" cy="2144333"/>
          </a:xfrm>
          <a:prstGeom prst="rect">
            <a:avLst/>
          </a:prstGeom>
        </p:spPr>
      </p:pic>
      <p:pic>
        <p:nvPicPr>
          <p:cNvPr id="14" name="Graphic 13" descr="Music notation outline">
            <a:extLst>
              <a:ext uri="{FF2B5EF4-FFF2-40B4-BE49-F238E27FC236}">
                <a16:creationId xmlns:a16="http://schemas.microsoft.com/office/drawing/2014/main" id="{AAC44C2A-736E-83F8-FE6D-566999D3D30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9753" y="5562953"/>
            <a:ext cx="2144333" cy="2144333"/>
          </a:xfrm>
          <a:prstGeom prst="rect">
            <a:avLst/>
          </a:prstGeom>
        </p:spPr>
      </p:pic>
      <p:pic>
        <p:nvPicPr>
          <p:cNvPr id="16" name="Graphic 15" descr="Music notation outline">
            <a:extLst>
              <a:ext uri="{FF2B5EF4-FFF2-40B4-BE49-F238E27FC236}">
                <a16:creationId xmlns:a16="http://schemas.microsoft.com/office/drawing/2014/main" id="{49B1C239-D350-2E52-0FD7-111601B0FD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049473" y="5562953"/>
            <a:ext cx="2144333" cy="2144333"/>
          </a:xfrm>
          <a:prstGeom prst="rect">
            <a:avLst/>
          </a:prstGeom>
        </p:spPr>
      </p:pic>
    </p:spTree>
    <p:extLst>
      <p:ext uri="{BB962C8B-B14F-4D97-AF65-F5344CB8AC3E}">
        <p14:creationId xmlns:p14="http://schemas.microsoft.com/office/powerpoint/2010/main" val="2484622008"/>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1_Office Theme">
  <a:themeElements>
    <a:clrScheme name="DEW Branding Guide 3">
      <a:dk1>
        <a:srgbClr val="000000"/>
      </a:dk1>
      <a:lt1>
        <a:srgbClr val="FFFFFF"/>
      </a:lt1>
      <a:dk2>
        <a:srgbClr val="0E3F75"/>
      </a:dk2>
      <a:lt2>
        <a:srgbClr val="FFFFFF"/>
      </a:lt2>
      <a:accent1>
        <a:srgbClr val="C12637"/>
      </a:accent1>
      <a:accent2>
        <a:srgbClr val="C12637"/>
      </a:accent2>
      <a:accent3>
        <a:srgbClr val="0098D3"/>
      </a:accent3>
      <a:accent4>
        <a:srgbClr val="B0B3AF"/>
      </a:accent4>
      <a:accent5>
        <a:srgbClr val="69C2C6"/>
      </a:accent5>
      <a:accent6>
        <a:srgbClr val="BBD36F"/>
      </a:accent6>
      <a:hlink>
        <a:srgbClr val="0E3F75"/>
      </a:hlink>
      <a:folHlink>
        <a:srgbClr val="EBA70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idescreen Template 1" id="{4A2DADD9-A57A-4565-B70B-EB116DBA8D1C}" vid="{040AD883-CDE0-497E-BD85-56F33ADCB523}"/>
    </a:ext>
  </a:extLst>
</a:theme>
</file>

<file path=ppt/theme/theme2.xml><?xml version="1.0" encoding="utf-8"?>
<a:theme xmlns:a="http://schemas.openxmlformats.org/drawingml/2006/main" name="Heart of it All Deck">
  <a:themeElements>
    <a:clrScheme name="DEW Branding Guide 3">
      <a:dk1>
        <a:srgbClr val="000000"/>
      </a:dk1>
      <a:lt1>
        <a:srgbClr val="FFFFFF"/>
      </a:lt1>
      <a:dk2>
        <a:srgbClr val="0E3F75"/>
      </a:dk2>
      <a:lt2>
        <a:srgbClr val="FFFFFF"/>
      </a:lt2>
      <a:accent1>
        <a:srgbClr val="C12637"/>
      </a:accent1>
      <a:accent2>
        <a:srgbClr val="C12637"/>
      </a:accent2>
      <a:accent3>
        <a:srgbClr val="0098D3"/>
      </a:accent3>
      <a:accent4>
        <a:srgbClr val="B0B3AF"/>
      </a:accent4>
      <a:accent5>
        <a:srgbClr val="69C2C6"/>
      </a:accent5>
      <a:accent6>
        <a:srgbClr val="BBD36F"/>
      </a:accent6>
      <a:hlink>
        <a:srgbClr val="0E3F75"/>
      </a:hlink>
      <a:folHlink>
        <a:srgbClr val="EBA70E"/>
      </a:folHlink>
    </a:clrScheme>
    <a:fontScheme name="Heart of it all">
      <a:majorFont>
        <a:latin typeface="Source Sans Pro SemiBold"/>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ta Dashboard PPT" id="{66AB9080-CD28-43E1-B8A6-DF3B0F368BA6}" vid="{D91C8D7B-FD31-4FEA-AF69-89A50890DB5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96338B202DF9D7408EE4E989603ED3F1" ma:contentTypeVersion="22" ma:contentTypeDescription="Create a new document." ma:contentTypeScope="" ma:versionID="bb1a6ab32a2fbb3211e88a79bd255507">
  <xsd:schema xmlns:xsd="http://www.w3.org/2001/XMLSchema" xmlns:xs="http://www.w3.org/2001/XMLSchema" xmlns:p="http://schemas.microsoft.com/office/2006/metadata/properties" xmlns:ns2="e862e6cc-25a7-48db-9a41-d7bf78120c8c" xmlns:ns3="3f139343-0308-4228-91b0-b729914d92b9" xmlns:ns4="06a0b0f5-ab3f-4382-8730-459fb424e421" targetNamespace="http://schemas.microsoft.com/office/2006/metadata/properties" ma:root="true" ma:fieldsID="935bd5bca5cef82282340b02a10a2408" ns2:_="" ns3:_="" ns4:_="">
    <xsd:import namespace="e862e6cc-25a7-48db-9a41-d7bf78120c8c"/>
    <xsd:import namespace="3f139343-0308-4228-91b0-b729914d92b9"/>
    <xsd:import namespace="06a0b0f5-ab3f-4382-8730-459fb424e42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3:_dlc_DocId" minOccurs="0"/>
                <xsd:element ref="ns3:_dlc_DocIdUrl" minOccurs="0"/>
                <xsd:element ref="ns3:_dlc_DocIdPersistId"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lcf76f155ced4ddcb4097134ff3c332f" minOccurs="0"/>
                <xsd:element ref="ns4: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62e6cc-25a7-48db-9a41-d7bf78120c8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7234c9c0-dc82-4bd3-8448-fd5c6ce0fb7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f139343-0308-4228-91b0-b729914d92b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_dlc_DocId" ma:index="12" nillable="true" ma:displayName="Document ID Value" ma:description="The value of the document ID assigned to this item." ma:internalName="_dlc_DocId" ma:readOnly="true">
      <xsd:simpleType>
        <xsd:restriction base="dms:Text"/>
      </xsd:simpleType>
    </xsd:element>
    <xsd:element name="_dlc_DocIdUrl" ma:index="13"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4"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06a0b0f5-ab3f-4382-8730-459fb424e421"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7f2f22f7-2aff-4e7d-a5b2-0f4a34e2cc13}" ma:internalName="TaxCatchAll" ma:showField="CatchAllData" ma:web="3f139343-0308-4228-91b0-b729914d92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TaxCatchAll xmlns="06a0b0f5-ab3f-4382-8730-459fb424e421" xsi:nil="true"/>
    <SharedWithUsers xmlns="3f139343-0308-4228-91b0-b729914d92b9">
      <UserInfo>
        <DisplayName/>
        <AccountId xsi:nil="true"/>
        <AccountType/>
      </UserInfo>
    </SharedWithUsers>
    <MediaLengthInSeconds xmlns="e862e6cc-25a7-48db-9a41-d7bf78120c8c" xsi:nil="true"/>
    <lcf76f155ced4ddcb4097134ff3c332f xmlns="e862e6cc-25a7-48db-9a41-d7bf78120c8c">
      <Terms xmlns="http://schemas.microsoft.com/office/infopath/2007/PartnerControls"/>
    </lcf76f155ced4ddcb4097134ff3c332f>
    <_dlc_DocId xmlns="3f139343-0308-4228-91b0-b729914d92b9">YHKNPFA7K4PW-264960624-34703</_dlc_DocId>
    <_dlc_DocIdUrl xmlns="3f139343-0308-4228-91b0-b729914d92b9">
      <Url>https://ohiodas.sharepoint.com/sites/EDUOLIS472/_layouts/15/DocIdRedir.aspx?ID=YHKNPFA7K4PW-264960624-34703</Url>
      <Description>YHKNPFA7K4PW-264960624-34703</Description>
    </_dlc_DocIdUrl>
  </documentManagement>
</p:properties>
</file>

<file path=customXml/itemProps1.xml><?xml version="1.0" encoding="utf-8"?>
<ds:datastoreItem xmlns:ds="http://schemas.openxmlformats.org/officeDocument/2006/customXml" ds:itemID="{1420F7E2-406E-4228-84FA-DADA51CF9248}">
  <ds:schemaRefs>
    <ds:schemaRef ds:uri="http://schemas.microsoft.com/sharepoint/events"/>
  </ds:schemaRefs>
</ds:datastoreItem>
</file>

<file path=customXml/itemProps2.xml><?xml version="1.0" encoding="utf-8"?>
<ds:datastoreItem xmlns:ds="http://schemas.openxmlformats.org/officeDocument/2006/customXml" ds:itemID="{25D9930A-F029-4FAD-B63F-DAFC7BC75BD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862e6cc-25a7-48db-9a41-d7bf78120c8c"/>
    <ds:schemaRef ds:uri="3f139343-0308-4228-91b0-b729914d92b9"/>
    <ds:schemaRef ds:uri="06a0b0f5-ab3f-4382-8730-459fb424e4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F90C8B3-D973-447D-885F-36B6C1CA918C}">
  <ds:schemaRefs>
    <ds:schemaRef ds:uri="http://schemas.microsoft.com/sharepoint/v3/contenttype/forms"/>
  </ds:schemaRefs>
</ds:datastoreItem>
</file>

<file path=customXml/itemProps4.xml><?xml version="1.0" encoding="utf-8"?>
<ds:datastoreItem xmlns:ds="http://schemas.openxmlformats.org/officeDocument/2006/customXml" ds:itemID="{B5B47231-DCB6-4740-AF68-2D7BC9EA8043}">
  <ds:schemaRefs>
    <ds:schemaRef ds:uri="http://purl.org/dc/dcmitype/"/>
    <ds:schemaRef ds:uri="06a0b0f5-ab3f-4382-8730-459fb424e421"/>
    <ds:schemaRef ds:uri="http://purl.org/dc/terms/"/>
    <ds:schemaRef ds:uri="http://schemas.microsoft.com/office/2006/metadata/properties"/>
    <ds:schemaRef ds:uri="http://www.w3.org/XML/1998/namespace"/>
    <ds:schemaRef ds:uri="3f139343-0308-4228-91b0-b729914d92b9"/>
    <ds:schemaRef ds:uri="http://schemas.microsoft.com/office/2006/documentManagement/types"/>
    <ds:schemaRef ds:uri="http://schemas.microsoft.com/office/infopath/2007/PartnerControls"/>
    <ds:schemaRef ds:uri="http://schemas.openxmlformats.org/package/2006/metadata/core-properties"/>
    <ds:schemaRef ds:uri="e862e6cc-25a7-48db-9a41-d7bf78120c8c"/>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Arts Integration PD</Template>
  <TotalTime>1143</TotalTime>
  <Words>1978</Words>
  <Application>Microsoft Office PowerPoint</Application>
  <PresentationFormat>Custom</PresentationFormat>
  <Paragraphs>240</Paragraphs>
  <Slides>37</Slides>
  <Notes>18</Notes>
  <HiddenSlides>6</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37</vt:i4>
      </vt:variant>
    </vt:vector>
  </HeadingPairs>
  <TitlesOfParts>
    <vt:vector size="46" baseType="lpstr">
      <vt:lpstr>Arial</vt:lpstr>
      <vt:lpstr>Calibri</vt:lpstr>
      <vt:lpstr>Open Sans</vt:lpstr>
      <vt:lpstr>Source Sans Pro</vt:lpstr>
      <vt:lpstr>Source Sans Pro Black</vt:lpstr>
      <vt:lpstr>Source Sans Pro SemiBold</vt:lpstr>
      <vt:lpstr>Times New Roman</vt:lpstr>
      <vt:lpstr>1_Office Theme</vt:lpstr>
      <vt:lpstr>Heart of it All Deck</vt:lpstr>
      <vt:lpstr>Jump stART Learning</vt:lpstr>
      <vt:lpstr>PowerPoint Presentation</vt:lpstr>
      <vt:lpstr>Agenda</vt:lpstr>
      <vt:lpstr>Ninja Math Brain Teaser</vt:lpstr>
      <vt:lpstr>PowerPoint Presentation</vt:lpstr>
      <vt:lpstr>Arts Integration is… (Kennedy Center for the Performing Arts)</vt:lpstr>
      <vt:lpstr>Place Value Freeze Dance</vt:lpstr>
      <vt:lpstr>Calder Torn Paper Collage</vt:lpstr>
      <vt:lpstr>Musical Stories</vt:lpstr>
      <vt:lpstr>Dancing Cuyahoga Valley National Park</vt:lpstr>
      <vt:lpstr>“I don’t know where I am going from here, but I promise it won’t be boring” – David Bowie</vt:lpstr>
      <vt:lpstr>Reflection</vt:lpstr>
      <vt:lpstr>Resources</vt:lpstr>
      <vt:lpstr>What is the Arts Ed Data Project?</vt:lpstr>
      <vt:lpstr>Overview Dashboard</vt:lpstr>
      <vt:lpstr>Students without Arts Programs</vt:lpstr>
      <vt:lpstr>Trends over Time</vt:lpstr>
      <vt:lpstr>Exploration Time</vt:lpstr>
      <vt:lpstr>Teaching Artist Roster</vt:lpstr>
      <vt:lpstr>Kennedy Center for the Performing Arts</vt:lpstr>
      <vt:lpstr>Smithsonian American Art Museum</vt:lpstr>
      <vt:lpstr>Save the Date June 5-6, 2024  Mansfield, OH Arts Integration Professional Development Conference</vt:lpstr>
      <vt:lpstr>Exit Ticket</vt:lpstr>
      <vt:lpstr>PowerPoint Presentation</vt:lpstr>
      <vt:lpstr>Contact Fine Arts</vt:lpstr>
      <vt:lpstr>PowerPoint Presentation</vt:lpstr>
      <vt:lpstr>References</vt:lpstr>
      <vt:lpstr>PowerPoint Presentation</vt:lpstr>
      <vt:lpstr>Other Approaches</vt:lpstr>
      <vt:lpstr>Compare Logic Models</vt:lpstr>
      <vt:lpstr>Arts Integration = Collaboration</vt:lpstr>
      <vt:lpstr>Three Strands of Work</vt:lpstr>
      <vt:lpstr>Future Forward Ohio Priorities</vt:lpstr>
      <vt:lpstr>ESSA &amp; Evidence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Jump stART Learning: Arts Integration</dc:title>
  <dc:creator>Buck-Pavlick, Helen</dc:creator>
  <cp:lastModifiedBy>Buck-Pavlick, Helen</cp:lastModifiedBy>
  <cp:revision>15</cp:revision>
  <dcterms:created xsi:type="dcterms:W3CDTF">2022-12-22T15:19:46Z</dcterms:created>
  <dcterms:modified xsi:type="dcterms:W3CDTF">2024-01-12T15:45:46Z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0x01010096338B202DF9D7408EE4E989603ED3F1</vt:lpwstr>
  </property>
  <property fmtid="{D5CDD505-2E9C-101B-9397-08002B2CF9AE}" pid="3" name="Order">
    <vt:r8>1824700</vt:r8>
  </property>
  <property fmtid="{D5CDD505-2E9C-101B-9397-08002B2CF9AE}" pid="4" name="xd_Signature">
    <vt:bool>false</vt:bool>
  </property>
  <property fmtid="{D5CDD505-2E9C-101B-9397-08002B2CF9AE}" pid="5" name="xd_ProgID">
    <vt:lpwstr/>
  </property>
  <property fmtid="{D5CDD505-2E9C-101B-9397-08002B2CF9AE}" pid="6" name="_ExtendedDescription">
    <vt:lpwstr/>
  </property>
  <property fmtid="{D5CDD505-2E9C-101B-9397-08002B2CF9AE}" pid="7" name="TriggerFlowInfo">
    <vt:lpwstr/>
  </property>
  <property fmtid="{D5CDD505-2E9C-101B-9397-08002B2CF9AE}" pid="8" name="ComplianceAssetId">
    <vt:lpwstr/>
  </property>
  <property fmtid="{D5CDD505-2E9C-101B-9397-08002B2CF9AE}" pid="9" name="TemplateUrl">
    <vt:lpwstr/>
  </property>
  <property fmtid="{D5CDD505-2E9C-101B-9397-08002B2CF9AE}" pid="10" name="MediaServiceImageTags">
    <vt:lpwstr/>
  </property>
  <property fmtid="{D5CDD505-2E9C-101B-9397-08002B2CF9AE}" pid="11" name="_dlc_DocIdItemGuid">
    <vt:lpwstr>ce2010a2-2261-411e-88c2-c0b71426377d</vt:lpwstr>
  </property>
</Properties>
</file>