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7" r:id="rId4"/>
    <p:sldMasterId id="2147483795" r:id="rId5"/>
    <p:sldMasterId id="2147483648" r:id="rId6"/>
  </p:sldMasterIdLst>
  <p:notesMasterIdLst>
    <p:notesMasterId r:id="rId39"/>
  </p:notesMasterIdLst>
  <p:sldIdLst>
    <p:sldId id="268" r:id="rId7"/>
    <p:sldId id="271" r:id="rId8"/>
    <p:sldId id="272" r:id="rId9"/>
    <p:sldId id="2147471754" r:id="rId10"/>
    <p:sldId id="262" r:id="rId11"/>
    <p:sldId id="274" r:id="rId12"/>
    <p:sldId id="292" r:id="rId13"/>
    <p:sldId id="297" r:id="rId14"/>
    <p:sldId id="258" r:id="rId15"/>
    <p:sldId id="261" r:id="rId16"/>
    <p:sldId id="286" r:id="rId17"/>
    <p:sldId id="2147471764" r:id="rId18"/>
    <p:sldId id="300" r:id="rId19"/>
    <p:sldId id="299" r:id="rId20"/>
    <p:sldId id="2147471765" r:id="rId21"/>
    <p:sldId id="291" r:id="rId22"/>
    <p:sldId id="481" r:id="rId23"/>
    <p:sldId id="2147471759" r:id="rId24"/>
    <p:sldId id="469" r:id="rId25"/>
    <p:sldId id="470" r:id="rId26"/>
    <p:sldId id="2147471753" r:id="rId27"/>
    <p:sldId id="2147471763" r:id="rId28"/>
    <p:sldId id="2147471758" r:id="rId29"/>
    <p:sldId id="2147471755" r:id="rId30"/>
    <p:sldId id="2147471761" r:id="rId31"/>
    <p:sldId id="480" r:id="rId32"/>
    <p:sldId id="2147471760" r:id="rId33"/>
    <p:sldId id="2147471757" r:id="rId34"/>
    <p:sldId id="2147471762" r:id="rId35"/>
    <p:sldId id="2147471756" r:id="rId36"/>
    <p:sldId id="265" r:id="rId37"/>
    <p:sldId id="269" r:id="rId38"/>
  </p:sldIdLst>
  <p:sldSz cx="12192000" cy="6858000"/>
  <p:notesSz cx="7010400" cy="9296400"/>
  <p:embeddedFontLst>
    <p:embeddedFont>
      <p:font typeface="Montserrat" panose="020B0604020202020204" charset="0"/>
      <p:regular r:id="rId40"/>
      <p:bold r:id="rId41"/>
      <p:italic r:id="rId42"/>
      <p:boldItalic r:id="rId43"/>
    </p:embeddedFont>
    <p:embeddedFont>
      <p:font typeface="Montserrat Medium" panose="020B0604020202020204" charset="0"/>
      <p:regular r:id="rId44"/>
      <p:italic r:id="rId45"/>
    </p:embeddedFont>
    <p:embeddedFont>
      <p:font typeface="Open Sans" panose="020B0604020202020204" charset="0"/>
      <p:regular r:id="rId46"/>
      <p:bold r:id="rId47"/>
      <p:italic r:id="rId48"/>
      <p:boldItalic r:id="rId49"/>
    </p:embeddedFont>
    <p:embeddedFont>
      <p:font typeface="Source Sans Pro" panose="020B0604020202020204" charset="0"/>
      <p:regular r:id="rId50"/>
      <p:bold r:id="rId51"/>
      <p:italic r:id="rId52"/>
      <p:boldItalic r:id="rId53"/>
    </p:embeddedFont>
    <p:embeddedFont>
      <p:font typeface="Source Sans Pro SemiBold" panose="020B0604020202020204" charset="0"/>
      <p:bold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F75"/>
    <a:srgbClr val="008E51"/>
    <a:srgbClr val="007A46"/>
    <a:srgbClr val="F38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4BE7B0-AE04-9BB6-6A30-033886D3038D}" v="28" dt="2025-02-10T14:08:08.973"/>
    <p1510:client id="{A53953B4-F6F4-A4F1-D48A-23B480C35A0D}" v="4" dt="2025-02-10T17:55:00.627"/>
    <p1510:client id="{C8FA0201-6F33-6850-5996-F02B8EAF3F4A}" v="11" dt="2025-02-10T13:40:45.545"/>
    <p1510:client id="{EDD00DFD-533F-77D7-36DE-E3F9253B1260}" v="164" dt="2025-02-10T18:14:58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orient="horz" pos="144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tson, Sara" userId="S::10185384@id.ohio.gov::ff018550-449d-4101-83f9-e38dfbf34017" providerId="AD" clId="Web-{EDD00DFD-533F-77D7-36DE-E3F9253B1260}"/>
    <pc:docChg chg="modSld">
      <pc:chgData name="Watson, Sara" userId="S::10185384@id.ohio.gov::ff018550-449d-4101-83f9-e38dfbf34017" providerId="AD" clId="Web-{EDD00DFD-533F-77D7-36DE-E3F9253B1260}" dt="2025-02-10T18:14:58.112" v="163" actId="20577"/>
      <pc:docMkLst>
        <pc:docMk/>
      </pc:docMkLst>
      <pc:sldChg chg="modSp">
        <pc:chgData name="Watson, Sara" userId="S::10185384@id.ohio.gov::ff018550-449d-4101-83f9-e38dfbf34017" providerId="AD" clId="Web-{EDD00DFD-533F-77D7-36DE-E3F9253B1260}" dt="2025-02-10T18:09:02.175" v="11" actId="20577"/>
        <pc:sldMkLst>
          <pc:docMk/>
          <pc:sldMk cId="997195242" sldId="2147471760"/>
        </pc:sldMkLst>
        <pc:spChg chg="mod">
          <ac:chgData name="Watson, Sara" userId="S::10185384@id.ohio.gov::ff018550-449d-4101-83f9-e38dfbf34017" providerId="AD" clId="Web-{EDD00DFD-533F-77D7-36DE-E3F9253B1260}" dt="2025-02-10T18:09:02.175" v="11" actId="20577"/>
          <ac:spMkLst>
            <pc:docMk/>
            <pc:sldMk cId="997195242" sldId="2147471760"/>
            <ac:spMk id="3" creationId="{C0161243-745C-D470-5A02-32E60F9278E9}"/>
          </ac:spMkLst>
        </pc:spChg>
      </pc:sldChg>
      <pc:sldChg chg="modSp">
        <pc:chgData name="Watson, Sara" userId="S::10185384@id.ohio.gov::ff018550-449d-4101-83f9-e38dfbf34017" providerId="AD" clId="Web-{EDD00DFD-533F-77D7-36DE-E3F9253B1260}" dt="2025-02-10T18:14:58.112" v="163" actId="20577"/>
        <pc:sldMkLst>
          <pc:docMk/>
          <pc:sldMk cId="2627070777" sldId="2147471762"/>
        </pc:sldMkLst>
        <pc:spChg chg="mod">
          <ac:chgData name="Watson, Sara" userId="S::10185384@id.ohio.gov::ff018550-449d-4101-83f9-e38dfbf34017" providerId="AD" clId="Web-{EDD00DFD-533F-77D7-36DE-E3F9253B1260}" dt="2025-02-10T18:14:58.112" v="163" actId="20577"/>
          <ac:spMkLst>
            <pc:docMk/>
            <pc:sldMk cId="2627070777" sldId="2147471762"/>
            <ac:spMk id="3" creationId="{5F32B374-26FD-28AE-BC4B-0BE94EC7BFB1}"/>
          </ac:spMkLst>
        </pc:spChg>
      </pc:sldChg>
    </pc:docChg>
  </pc:docChgLst>
  <pc:docChgLst>
    <pc:chgData name="Watson, Sara" userId="S::10185384@id.ohio.gov::ff018550-449d-4101-83f9-e38dfbf34017" providerId="AD" clId="Web-{6817AAC4-D751-4F1B-4993-6B9852931C0D}"/>
    <pc:docChg chg="modSld">
      <pc:chgData name="Watson, Sara" userId="S::10185384@id.ohio.gov::ff018550-449d-4101-83f9-e38dfbf34017" providerId="AD" clId="Web-{6817AAC4-D751-4F1B-4993-6B9852931C0D}" dt="2025-02-07T14:12:41.819" v="20" actId="20577"/>
      <pc:docMkLst>
        <pc:docMk/>
      </pc:docMkLst>
      <pc:sldChg chg="modSp">
        <pc:chgData name="Watson, Sara" userId="S::10185384@id.ohio.gov::ff018550-449d-4101-83f9-e38dfbf34017" providerId="AD" clId="Web-{6817AAC4-D751-4F1B-4993-6B9852931C0D}" dt="2025-02-07T14:12:41.819" v="20" actId="20577"/>
        <pc:sldMkLst>
          <pc:docMk/>
          <pc:sldMk cId="997195242" sldId="2147471760"/>
        </pc:sldMkLst>
        <pc:spChg chg="mod">
          <ac:chgData name="Watson, Sara" userId="S::10185384@id.ohio.gov::ff018550-449d-4101-83f9-e38dfbf34017" providerId="AD" clId="Web-{6817AAC4-D751-4F1B-4993-6B9852931C0D}" dt="2025-02-07T14:12:41.819" v="20" actId="20577"/>
          <ac:spMkLst>
            <pc:docMk/>
            <pc:sldMk cId="997195242" sldId="2147471760"/>
            <ac:spMk id="3" creationId="{C0161243-745C-D470-5A02-32E60F9278E9}"/>
          </ac:spMkLst>
        </pc:spChg>
      </pc:sldChg>
    </pc:docChg>
  </pc:docChgLst>
  <pc:docChgLst>
    <pc:chgData name="Watson, Sara" userId="ff018550-449d-4101-83f9-e38dfbf34017" providerId="ADAL" clId="{21DC8466-9A16-4E8E-AECB-D4F48D1320BB}"/>
    <pc:docChg chg="delSld">
      <pc:chgData name="Watson, Sara" userId="ff018550-449d-4101-83f9-e38dfbf34017" providerId="ADAL" clId="{21DC8466-9A16-4E8E-AECB-D4F48D1320BB}" dt="2025-01-27T18:40:59.049" v="1" actId="47"/>
      <pc:docMkLst>
        <pc:docMk/>
      </pc:docMkLst>
      <pc:sldChg chg="del">
        <pc:chgData name="Watson, Sara" userId="ff018550-449d-4101-83f9-e38dfbf34017" providerId="ADAL" clId="{21DC8466-9A16-4E8E-AECB-D4F48D1320BB}" dt="2025-01-27T18:40:56.454" v="0" actId="47"/>
        <pc:sldMkLst>
          <pc:docMk/>
          <pc:sldMk cId="4114100446" sldId="266"/>
        </pc:sldMkLst>
      </pc:sldChg>
      <pc:sldChg chg="del">
        <pc:chgData name="Watson, Sara" userId="ff018550-449d-4101-83f9-e38dfbf34017" providerId="ADAL" clId="{21DC8466-9A16-4E8E-AECB-D4F48D1320BB}" dt="2025-01-27T18:40:59.049" v="1" actId="47"/>
        <pc:sldMkLst>
          <pc:docMk/>
          <pc:sldMk cId="4201696751" sldId="267"/>
        </pc:sldMkLst>
      </pc:sldChg>
    </pc:docChg>
  </pc:docChgLst>
  <pc:docChgLst>
    <pc:chgData name="Watson, Sara" userId="S::10185384@id.ohio.gov::ff018550-449d-4101-83f9-e38dfbf34017" providerId="AD" clId="Web-{947AECBD-BB8A-6AD5-E414-A87A04FD787A}"/>
    <pc:docChg chg="modSld">
      <pc:chgData name="Watson, Sara" userId="S::10185384@id.ohio.gov::ff018550-449d-4101-83f9-e38dfbf34017" providerId="AD" clId="Web-{947AECBD-BB8A-6AD5-E414-A87A04FD787A}" dt="2025-01-31T14:20:23.019" v="41" actId="20577"/>
      <pc:docMkLst>
        <pc:docMk/>
      </pc:docMkLst>
      <pc:sldChg chg="modSp">
        <pc:chgData name="Watson, Sara" userId="S::10185384@id.ohio.gov::ff018550-449d-4101-83f9-e38dfbf34017" providerId="AD" clId="Web-{947AECBD-BB8A-6AD5-E414-A87A04FD787A}" dt="2025-01-31T14:20:23.019" v="41" actId="20577"/>
        <pc:sldMkLst>
          <pc:docMk/>
          <pc:sldMk cId="4269065305" sldId="271"/>
        </pc:sldMkLst>
        <pc:spChg chg="mod">
          <ac:chgData name="Watson, Sara" userId="S::10185384@id.ohio.gov::ff018550-449d-4101-83f9-e38dfbf34017" providerId="AD" clId="Web-{947AECBD-BB8A-6AD5-E414-A87A04FD787A}" dt="2025-01-31T14:20:23.019" v="41" actId="20577"/>
          <ac:spMkLst>
            <pc:docMk/>
            <pc:sldMk cId="4269065305" sldId="271"/>
            <ac:spMk id="2" creationId="{6A03F658-4692-526C-6131-4FBA36B05C1A}"/>
          </ac:spMkLst>
        </pc:spChg>
      </pc:sldChg>
    </pc:docChg>
  </pc:docChgLst>
  <pc:docChgLst>
    <pc:chgData name="Watson, Sara" userId="S::10185384@id.ohio.gov::ff018550-449d-4101-83f9-e38dfbf34017" providerId="AD" clId="Web-{2100A441-2605-E41F-2C4C-056450E98CA9}"/>
    <pc:docChg chg="addSld delSld modSld">
      <pc:chgData name="Watson, Sara" userId="S::10185384@id.ohio.gov::ff018550-449d-4101-83f9-e38dfbf34017" providerId="AD" clId="Web-{2100A441-2605-E41F-2C4C-056450E98CA9}" dt="2025-02-04T18:14:48.434" v="98" actId="1076"/>
      <pc:docMkLst>
        <pc:docMk/>
      </pc:docMkLst>
      <pc:sldChg chg="add del">
        <pc:chgData name="Watson, Sara" userId="S::10185384@id.ohio.gov::ff018550-449d-4101-83f9-e38dfbf34017" providerId="AD" clId="Web-{2100A441-2605-E41F-2C4C-056450E98CA9}" dt="2025-02-04T18:03:54.151" v="3"/>
        <pc:sldMkLst>
          <pc:docMk/>
          <pc:sldMk cId="1945960250" sldId="2147471752"/>
        </pc:sldMkLst>
      </pc:sldChg>
      <pc:sldChg chg="modSp">
        <pc:chgData name="Watson, Sara" userId="S::10185384@id.ohio.gov::ff018550-449d-4101-83f9-e38dfbf34017" providerId="AD" clId="Web-{2100A441-2605-E41F-2C4C-056450E98CA9}" dt="2025-02-04T18:04:39.245" v="13" actId="1076"/>
        <pc:sldMkLst>
          <pc:docMk/>
          <pc:sldMk cId="3621596759" sldId="2147471755"/>
        </pc:sldMkLst>
        <pc:spChg chg="mod">
          <ac:chgData name="Watson, Sara" userId="S::10185384@id.ohio.gov::ff018550-449d-4101-83f9-e38dfbf34017" providerId="AD" clId="Web-{2100A441-2605-E41F-2C4C-056450E98CA9}" dt="2025-02-04T18:04:39.245" v="13" actId="1076"/>
          <ac:spMkLst>
            <pc:docMk/>
            <pc:sldMk cId="3621596759" sldId="2147471755"/>
            <ac:spMk id="3" creationId="{FEF48180-20EB-CDDB-7D65-F3B50DBFCCAB}"/>
          </ac:spMkLst>
        </pc:spChg>
      </pc:sldChg>
      <pc:sldChg chg="addSp delSp modSp mod modClrScheme modShow chgLayout">
        <pc:chgData name="Watson, Sara" userId="S::10185384@id.ohio.gov::ff018550-449d-4101-83f9-e38dfbf34017" providerId="AD" clId="Web-{2100A441-2605-E41F-2C4C-056450E98CA9}" dt="2025-02-04T18:14:48.434" v="98" actId="1076"/>
        <pc:sldMkLst>
          <pc:docMk/>
          <pc:sldMk cId="1695465320" sldId="2147471756"/>
        </pc:sldMkLst>
        <pc:spChg chg="mod ord">
          <ac:chgData name="Watson, Sara" userId="S::10185384@id.ohio.gov::ff018550-449d-4101-83f9-e38dfbf34017" providerId="AD" clId="Web-{2100A441-2605-E41F-2C4C-056450E98CA9}" dt="2025-02-04T18:13:41.308" v="24"/>
          <ac:spMkLst>
            <pc:docMk/>
            <pc:sldMk cId="1695465320" sldId="2147471756"/>
            <ac:spMk id="2" creationId="{1EFFBC1D-4F76-DF77-7449-9F1E2DCA7272}"/>
          </ac:spMkLst>
        </pc:spChg>
        <pc:spChg chg="mod ord">
          <ac:chgData name="Watson, Sara" userId="S::10185384@id.ohio.gov::ff018550-449d-4101-83f9-e38dfbf34017" providerId="AD" clId="Web-{2100A441-2605-E41F-2C4C-056450E98CA9}" dt="2025-02-04T18:13:41.308" v="24"/>
          <ac:spMkLst>
            <pc:docMk/>
            <pc:sldMk cId="1695465320" sldId="2147471756"/>
            <ac:spMk id="4" creationId="{157B7E7D-823D-0013-7973-9BACCE225500}"/>
          </ac:spMkLst>
        </pc:spChg>
        <pc:spChg chg="add mod">
          <ac:chgData name="Watson, Sara" userId="S::10185384@id.ohio.gov::ff018550-449d-4101-83f9-e38dfbf34017" providerId="AD" clId="Web-{2100A441-2605-E41F-2C4C-056450E98CA9}" dt="2025-02-04T18:14:48.434" v="98" actId="1076"/>
          <ac:spMkLst>
            <pc:docMk/>
            <pc:sldMk cId="1695465320" sldId="2147471756"/>
            <ac:spMk id="7" creationId="{214D7654-2C14-0A1D-4DA0-0C3B601458BC}"/>
          </ac:spMkLst>
        </pc:spChg>
        <pc:picChg chg="add mod">
          <ac:chgData name="Watson, Sara" userId="S::10185384@id.ohio.gov::ff018550-449d-4101-83f9-e38dfbf34017" providerId="AD" clId="Web-{2100A441-2605-E41F-2C4C-056450E98CA9}" dt="2025-02-04T18:13:56.308" v="25" actId="1076"/>
          <ac:picMkLst>
            <pc:docMk/>
            <pc:sldMk cId="1695465320" sldId="2147471756"/>
            <ac:picMk id="5" creationId="{F9D1AE79-627D-2EB2-8109-A38438F57E7E}"/>
          </ac:picMkLst>
        </pc:picChg>
      </pc:sldChg>
      <pc:sldChg chg="modSp">
        <pc:chgData name="Watson, Sara" userId="S::10185384@id.ohio.gov::ff018550-449d-4101-83f9-e38dfbf34017" providerId="AD" clId="Web-{2100A441-2605-E41F-2C4C-056450E98CA9}" dt="2025-02-04T18:04:14.948" v="11" actId="20577"/>
        <pc:sldMkLst>
          <pc:docMk/>
          <pc:sldMk cId="1096733755" sldId="2147471758"/>
        </pc:sldMkLst>
        <pc:spChg chg="mod">
          <ac:chgData name="Watson, Sara" userId="S::10185384@id.ohio.gov::ff018550-449d-4101-83f9-e38dfbf34017" providerId="AD" clId="Web-{2100A441-2605-E41F-2C4C-056450E98CA9}" dt="2025-02-04T18:03:59.682" v="4" actId="20577"/>
          <ac:spMkLst>
            <pc:docMk/>
            <pc:sldMk cId="1096733755" sldId="2147471758"/>
            <ac:spMk id="2" creationId="{B424B84A-4B7E-AFE4-752D-DC7B47F3F301}"/>
          </ac:spMkLst>
        </pc:spChg>
        <pc:spChg chg="mod">
          <ac:chgData name="Watson, Sara" userId="S::10185384@id.ohio.gov::ff018550-449d-4101-83f9-e38dfbf34017" providerId="AD" clId="Web-{2100A441-2605-E41F-2C4C-056450E98CA9}" dt="2025-02-04T18:04:14.948" v="11" actId="20577"/>
          <ac:spMkLst>
            <pc:docMk/>
            <pc:sldMk cId="1096733755" sldId="2147471758"/>
            <ac:spMk id="3" creationId="{18B58726-81D2-D3D0-86FB-849F338D010C}"/>
          </ac:spMkLst>
        </pc:spChg>
      </pc:sldChg>
    </pc:docChg>
  </pc:docChgLst>
  <pc:docChgLst>
    <pc:chgData name="Watson, Sara" userId="ff018550-449d-4101-83f9-e38dfbf34017" providerId="ADAL" clId="{CC6B2122-04A9-4037-8BEA-E9C356C5A51D}"/>
    <pc:docChg chg="custSel addSld delSld modSld">
      <pc:chgData name="Watson, Sara" userId="ff018550-449d-4101-83f9-e38dfbf34017" providerId="ADAL" clId="{CC6B2122-04A9-4037-8BEA-E9C356C5A51D}" dt="2025-01-27T19:09:08.690" v="771" actId="47"/>
      <pc:docMkLst>
        <pc:docMk/>
      </pc:docMkLst>
      <pc:sldChg chg="addSp delSp modSp mod modClrScheme chgLayout">
        <pc:chgData name="Watson, Sara" userId="ff018550-449d-4101-83f9-e38dfbf34017" providerId="ADAL" clId="{CC6B2122-04A9-4037-8BEA-E9C356C5A51D}" dt="2025-01-27T19:05:00.446" v="628" actId="20577"/>
        <pc:sldMkLst>
          <pc:docMk/>
          <pc:sldMk cId="3319983558" sldId="262"/>
        </pc:sldMkLst>
        <pc:spChg chg="mod ord">
          <ac:chgData name="Watson, Sara" userId="ff018550-449d-4101-83f9-e38dfbf34017" providerId="ADAL" clId="{CC6B2122-04A9-4037-8BEA-E9C356C5A51D}" dt="2025-01-27T18:54:42.885" v="344" actId="700"/>
          <ac:spMkLst>
            <pc:docMk/>
            <pc:sldMk cId="3319983558" sldId="262"/>
            <ac:spMk id="9" creationId="{AAC6EB7A-6338-7290-459A-5EB257B7CE89}"/>
          </ac:spMkLst>
        </pc:spChg>
        <pc:spChg chg="mod ord">
          <ac:chgData name="Watson, Sara" userId="ff018550-449d-4101-83f9-e38dfbf34017" providerId="ADAL" clId="{CC6B2122-04A9-4037-8BEA-E9C356C5A51D}" dt="2025-01-27T18:54:42.885" v="344" actId="700"/>
          <ac:spMkLst>
            <pc:docMk/>
            <pc:sldMk cId="3319983558" sldId="262"/>
            <ac:spMk id="10" creationId="{37463AFC-F395-854C-3F66-D45F892C6AD0}"/>
          </ac:spMkLst>
        </pc:spChg>
        <pc:spChg chg="add mod ord">
          <ac:chgData name="Watson, Sara" userId="ff018550-449d-4101-83f9-e38dfbf34017" providerId="ADAL" clId="{CC6B2122-04A9-4037-8BEA-E9C356C5A51D}" dt="2025-01-27T18:56:09.686" v="435" actId="255"/>
          <ac:spMkLst>
            <pc:docMk/>
            <pc:sldMk cId="3319983558" sldId="262"/>
            <ac:spMk id="11" creationId="{8288186A-5BC4-6F5A-C6A3-BB200349ACD5}"/>
          </ac:spMkLst>
        </pc:spChg>
        <pc:spChg chg="add mod ord">
          <ac:chgData name="Watson, Sara" userId="ff018550-449d-4101-83f9-e38dfbf34017" providerId="ADAL" clId="{CC6B2122-04A9-4037-8BEA-E9C356C5A51D}" dt="2025-01-27T19:05:00.446" v="628" actId="20577"/>
          <ac:spMkLst>
            <pc:docMk/>
            <pc:sldMk cId="3319983558" sldId="262"/>
            <ac:spMk id="12" creationId="{DE0B9F64-8D9A-1862-454B-9E7A14DFBE1F}"/>
          </ac:spMkLst>
        </pc:spChg>
      </pc:sldChg>
      <pc:sldChg chg="del">
        <pc:chgData name="Watson, Sara" userId="ff018550-449d-4101-83f9-e38dfbf34017" providerId="ADAL" clId="{CC6B2122-04A9-4037-8BEA-E9C356C5A51D}" dt="2025-01-27T19:09:05.475" v="770" actId="47"/>
        <pc:sldMkLst>
          <pc:docMk/>
          <pc:sldMk cId="3739727929" sldId="263"/>
        </pc:sldMkLst>
      </pc:sldChg>
      <pc:sldChg chg="del">
        <pc:chgData name="Watson, Sara" userId="ff018550-449d-4101-83f9-e38dfbf34017" providerId="ADAL" clId="{CC6B2122-04A9-4037-8BEA-E9C356C5A51D}" dt="2025-01-27T19:09:08.690" v="771" actId="47"/>
        <pc:sldMkLst>
          <pc:docMk/>
          <pc:sldMk cId="2715006758" sldId="264"/>
        </pc:sldMkLst>
      </pc:sldChg>
      <pc:sldChg chg="del">
        <pc:chgData name="Watson, Sara" userId="ff018550-449d-4101-83f9-e38dfbf34017" providerId="ADAL" clId="{CC6B2122-04A9-4037-8BEA-E9C356C5A51D}" dt="2025-01-27T18:42:56.113" v="0" actId="47"/>
        <pc:sldMkLst>
          <pc:docMk/>
          <pc:sldMk cId="818862715" sldId="270"/>
        </pc:sldMkLst>
      </pc:sldChg>
      <pc:sldChg chg="modSp mod">
        <pc:chgData name="Watson, Sara" userId="ff018550-449d-4101-83f9-e38dfbf34017" providerId="ADAL" clId="{CC6B2122-04A9-4037-8BEA-E9C356C5A51D}" dt="2025-01-27T18:56:27.321" v="439" actId="20577"/>
        <pc:sldMkLst>
          <pc:docMk/>
          <pc:sldMk cId="4269065305" sldId="271"/>
        </pc:sldMkLst>
        <pc:spChg chg="mod">
          <ac:chgData name="Watson, Sara" userId="ff018550-449d-4101-83f9-e38dfbf34017" providerId="ADAL" clId="{CC6B2122-04A9-4037-8BEA-E9C356C5A51D}" dt="2025-01-27T18:56:27.321" v="439" actId="20577"/>
          <ac:spMkLst>
            <pc:docMk/>
            <pc:sldMk cId="4269065305" sldId="271"/>
            <ac:spMk id="2" creationId="{6A03F658-4692-526C-6131-4FBA36B05C1A}"/>
          </ac:spMkLst>
        </pc:spChg>
        <pc:spChg chg="mod">
          <ac:chgData name="Watson, Sara" userId="ff018550-449d-4101-83f9-e38dfbf34017" providerId="ADAL" clId="{CC6B2122-04A9-4037-8BEA-E9C356C5A51D}" dt="2025-01-27T18:52:03.400" v="255" actId="20577"/>
          <ac:spMkLst>
            <pc:docMk/>
            <pc:sldMk cId="4269065305" sldId="271"/>
            <ac:spMk id="3" creationId="{4359C5EB-07E0-3D93-9564-45E8E95A7792}"/>
          </ac:spMkLst>
        </pc:spChg>
      </pc:sldChg>
      <pc:sldChg chg="addSp delSp modSp new mod modClrScheme chgLayout">
        <pc:chgData name="Watson, Sara" userId="ff018550-449d-4101-83f9-e38dfbf34017" providerId="ADAL" clId="{CC6B2122-04A9-4037-8BEA-E9C356C5A51D}" dt="2025-01-27T18:54:19.386" v="343" actId="20577"/>
        <pc:sldMkLst>
          <pc:docMk/>
          <pc:sldMk cId="1026869171" sldId="272"/>
        </pc:sldMkLst>
        <pc:spChg chg="add mod ord">
          <ac:chgData name="Watson, Sara" userId="ff018550-449d-4101-83f9-e38dfbf34017" providerId="ADAL" clId="{CC6B2122-04A9-4037-8BEA-E9C356C5A51D}" dt="2025-01-27T18:50:20.175" v="180" actId="20577"/>
          <ac:spMkLst>
            <pc:docMk/>
            <pc:sldMk cId="1026869171" sldId="272"/>
            <ac:spMk id="7" creationId="{118C2A37-0698-9EF9-7A82-6E1CE61AB6DD}"/>
          </ac:spMkLst>
        </pc:spChg>
        <pc:spChg chg="add mod">
          <ac:chgData name="Watson, Sara" userId="ff018550-449d-4101-83f9-e38dfbf34017" providerId="ADAL" clId="{CC6B2122-04A9-4037-8BEA-E9C356C5A51D}" dt="2025-01-27T18:54:14.609" v="342" actId="20577"/>
          <ac:spMkLst>
            <pc:docMk/>
            <pc:sldMk cId="1026869171" sldId="272"/>
            <ac:spMk id="8" creationId="{7779CA6F-7D0F-97DD-146D-28D78CB9499C}"/>
          </ac:spMkLst>
        </pc:spChg>
        <pc:spChg chg="add mod">
          <ac:chgData name="Watson, Sara" userId="ff018550-449d-4101-83f9-e38dfbf34017" providerId="ADAL" clId="{CC6B2122-04A9-4037-8BEA-E9C356C5A51D}" dt="2025-01-27T18:54:19.386" v="343" actId="20577"/>
          <ac:spMkLst>
            <pc:docMk/>
            <pc:sldMk cId="1026869171" sldId="272"/>
            <ac:spMk id="9" creationId="{BC290944-C453-FDAC-9C87-4BF90A616090}"/>
          </ac:spMkLst>
        </pc:spChg>
        <pc:picChg chg="add mod">
          <ac:chgData name="Watson, Sara" userId="ff018550-449d-4101-83f9-e38dfbf34017" providerId="ADAL" clId="{CC6B2122-04A9-4037-8BEA-E9C356C5A51D}" dt="2025-01-27T18:50:47.141" v="185" actId="1076"/>
          <ac:picMkLst>
            <pc:docMk/>
            <pc:sldMk cId="1026869171" sldId="272"/>
            <ac:picMk id="6" creationId="{4E8C423A-8FEB-915E-F8C3-473E9268A462}"/>
          </ac:picMkLst>
        </pc:picChg>
      </pc:sldChg>
      <pc:sldChg chg="addSp delSp modSp new mod chgLayout">
        <pc:chgData name="Watson, Sara" userId="ff018550-449d-4101-83f9-e38dfbf34017" providerId="ADAL" clId="{CC6B2122-04A9-4037-8BEA-E9C356C5A51D}" dt="2025-01-27T18:56:02.019" v="434" actId="404"/>
        <pc:sldMkLst>
          <pc:docMk/>
          <pc:sldMk cId="3014346338" sldId="273"/>
        </pc:sldMkLst>
      </pc:sldChg>
      <pc:sldChg chg="addSp delSp modSp new mod modClrScheme chgLayout">
        <pc:chgData name="Watson, Sara" userId="ff018550-449d-4101-83f9-e38dfbf34017" providerId="ADAL" clId="{CC6B2122-04A9-4037-8BEA-E9C356C5A51D}" dt="2025-01-27T19:07:18.931" v="745" actId="20577"/>
        <pc:sldMkLst>
          <pc:docMk/>
          <pc:sldMk cId="2166249629" sldId="274"/>
        </pc:sldMkLst>
        <pc:spChg chg="mod ord">
          <ac:chgData name="Watson, Sara" userId="ff018550-449d-4101-83f9-e38dfbf34017" providerId="ADAL" clId="{CC6B2122-04A9-4037-8BEA-E9C356C5A51D}" dt="2025-01-27T19:02:15.662" v="547" actId="700"/>
          <ac:spMkLst>
            <pc:docMk/>
            <pc:sldMk cId="2166249629" sldId="274"/>
            <ac:spMk id="4" creationId="{F317B226-B80A-0072-B69F-FE95517B48DC}"/>
          </ac:spMkLst>
        </pc:spChg>
        <pc:spChg chg="add mod ord">
          <ac:chgData name="Watson, Sara" userId="ff018550-449d-4101-83f9-e38dfbf34017" providerId="ADAL" clId="{CC6B2122-04A9-4037-8BEA-E9C356C5A51D}" dt="2025-01-27T19:02:37" v="592" actId="1076"/>
          <ac:spMkLst>
            <pc:docMk/>
            <pc:sldMk cId="2166249629" sldId="274"/>
            <ac:spMk id="5" creationId="{EB00AB73-9BC4-4128-F62F-8ED39E7A2CBA}"/>
          </ac:spMkLst>
        </pc:spChg>
        <pc:spChg chg="add mod ord">
          <ac:chgData name="Watson, Sara" userId="ff018550-449d-4101-83f9-e38dfbf34017" providerId="ADAL" clId="{CC6B2122-04A9-4037-8BEA-E9C356C5A51D}" dt="2025-01-27T19:07:18.931" v="745" actId="20577"/>
          <ac:spMkLst>
            <pc:docMk/>
            <pc:sldMk cId="2166249629" sldId="274"/>
            <ac:spMk id="6" creationId="{FA6E974F-EA01-0479-8223-D1B3E0EE35D7}"/>
          </ac:spMkLst>
        </pc:spChg>
      </pc:sldChg>
      <pc:sldChg chg="modSp new mod">
        <pc:chgData name="Watson, Sara" userId="ff018550-449d-4101-83f9-e38dfbf34017" providerId="ADAL" clId="{CC6B2122-04A9-4037-8BEA-E9C356C5A51D}" dt="2025-01-27T19:07:41.716" v="769" actId="20577"/>
        <pc:sldMkLst>
          <pc:docMk/>
          <pc:sldMk cId="3456525715" sldId="275"/>
        </pc:sldMkLst>
      </pc:sldChg>
    </pc:docChg>
  </pc:docChgLst>
  <pc:docChgLst>
    <pc:chgData name="Craig, Hearcel" userId="71616d88-346a-431b-985c-65af46a3f87b" providerId="ADAL" clId="{F7312C26-3385-48CD-9A61-8C543EA9F1C8}"/>
    <pc:docChg chg="addSld delSld modSld sldOrd">
      <pc:chgData name="Craig, Hearcel" userId="71616d88-346a-431b-985c-65af46a3f87b" providerId="ADAL" clId="{F7312C26-3385-48CD-9A61-8C543EA9F1C8}" dt="2025-02-10T16:14:55.913" v="320" actId="20577"/>
      <pc:docMkLst>
        <pc:docMk/>
      </pc:docMkLst>
      <pc:sldChg chg="del">
        <pc:chgData name="Craig, Hearcel" userId="71616d88-346a-431b-985c-65af46a3f87b" providerId="ADAL" clId="{F7312C26-3385-48CD-9A61-8C543EA9F1C8}" dt="2025-01-30T13:29:09.001" v="1" actId="2696"/>
        <pc:sldMkLst>
          <pc:docMk/>
          <pc:sldMk cId="3014346338" sldId="273"/>
        </pc:sldMkLst>
      </pc:sldChg>
      <pc:sldChg chg="ord">
        <pc:chgData name="Craig, Hearcel" userId="71616d88-346a-431b-985c-65af46a3f87b" providerId="ADAL" clId="{F7312C26-3385-48CD-9A61-8C543EA9F1C8}" dt="2025-01-30T13:29:20.508" v="3"/>
        <pc:sldMkLst>
          <pc:docMk/>
          <pc:sldMk cId="2166249629" sldId="274"/>
        </pc:sldMkLst>
      </pc:sldChg>
      <pc:sldChg chg="add">
        <pc:chgData name="Craig, Hearcel" userId="71616d88-346a-431b-985c-65af46a3f87b" providerId="ADAL" clId="{F7312C26-3385-48CD-9A61-8C543EA9F1C8}" dt="2025-01-30T13:28:43.968" v="0"/>
        <pc:sldMkLst>
          <pc:docMk/>
          <pc:sldMk cId="1438387091" sldId="480"/>
        </pc:sldMkLst>
      </pc:sldChg>
      <pc:sldChg chg="modSp mod">
        <pc:chgData name="Craig, Hearcel" userId="71616d88-346a-431b-985c-65af46a3f87b" providerId="ADAL" clId="{F7312C26-3385-48CD-9A61-8C543EA9F1C8}" dt="2025-02-10T13:52:14.549" v="131" actId="20577"/>
        <pc:sldMkLst>
          <pc:docMk/>
          <pc:sldMk cId="3133571636" sldId="2147471761"/>
        </pc:sldMkLst>
        <pc:spChg chg="mod">
          <ac:chgData name="Craig, Hearcel" userId="71616d88-346a-431b-985c-65af46a3f87b" providerId="ADAL" clId="{F7312C26-3385-48CD-9A61-8C543EA9F1C8}" dt="2025-02-10T13:52:14.549" v="131" actId="20577"/>
          <ac:spMkLst>
            <pc:docMk/>
            <pc:sldMk cId="3133571636" sldId="2147471761"/>
            <ac:spMk id="3" creationId="{8BF907B3-4AD3-3F08-9534-C5EBA704FE69}"/>
          </ac:spMkLst>
        </pc:spChg>
      </pc:sldChg>
      <pc:sldChg chg="modSp mod">
        <pc:chgData name="Craig, Hearcel" userId="71616d88-346a-431b-985c-65af46a3f87b" providerId="ADAL" clId="{F7312C26-3385-48CD-9A61-8C543EA9F1C8}" dt="2025-02-10T16:14:55.913" v="320" actId="20577"/>
        <pc:sldMkLst>
          <pc:docMk/>
          <pc:sldMk cId="2627070777" sldId="2147471762"/>
        </pc:sldMkLst>
        <pc:spChg chg="mod">
          <ac:chgData name="Craig, Hearcel" userId="71616d88-346a-431b-985c-65af46a3f87b" providerId="ADAL" clId="{F7312C26-3385-48CD-9A61-8C543EA9F1C8}" dt="2025-02-10T16:14:55.913" v="320" actId="20577"/>
          <ac:spMkLst>
            <pc:docMk/>
            <pc:sldMk cId="2627070777" sldId="2147471762"/>
            <ac:spMk id="3" creationId="{5F32B374-26FD-28AE-BC4B-0BE94EC7BFB1}"/>
          </ac:spMkLst>
        </pc:spChg>
      </pc:sldChg>
    </pc:docChg>
  </pc:docChgLst>
  <pc:docChgLst>
    <pc:chgData name="Watson, Sara" userId="S::10185384@id.ohio.gov::ff018550-449d-4101-83f9-e38dfbf34017" providerId="AD" clId="Web-{AD7AE637-E28C-030A-DF29-99D12236F620}"/>
    <pc:docChg chg="addSld modSld">
      <pc:chgData name="Watson, Sara" userId="S::10185384@id.ohio.gov::ff018550-449d-4101-83f9-e38dfbf34017" providerId="AD" clId="Web-{AD7AE637-E28C-030A-DF29-99D12236F620}" dt="2025-02-03T15:45:14.989" v="281" actId="20577"/>
      <pc:docMkLst>
        <pc:docMk/>
      </pc:docMkLst>
      <pc:sldChg chg="modSp">
        <pc:chgData name="Watson, Sara" userId="S::10185384@id.ohio.gov::ff018550-449d-4101-83f9-e38dfbf34017" providerId="AD" clId="Web-{AD7AE637-E28C-030A-DF29-99D12236F620}" dt="2025-02-03T15:35:55.932" v="5" actId="20577"/>
        <pc:sldMkLst>
          <pc:docMk/>
          <pc:sldMk cId="3456525715" sldId="275"/>
        </pc:sldMkLst>
      </pc:sldChg>
      <pc:sldChg chg="modSp new">
        <pc:chgData name="Watson, Sara" userId="S::10185384@id.ohio.gov::ff018550-449d-4101-83f9-e38dfbf34017" providerId="AD" clId="Web-{AD7AE637-E28C-030A-DF29-99D12236F620}" dt="2025-02-03T15:45:14.989" v="281" actId="20577"/>
        <pc:sldMkLst>
          <pc:docMk/>
          <pc:sldMk cId="1048066161" sldId="481"/>
        </pc:sldMkLst>
        <pc:spChg chg="mod">
          <ac:chgData name="Watson, Sara" userId="S::10185384@id.ohio.gov::ff018550-449d-4101-83f9-e38dfbf34017" providerId="AD" clId="Web-{AD7AE637-E28C-030A-DF29-99D12236F620}" dt="2025-02-03T15:37:59.431" v="39" actId="1076"/>
          <ac:spMkLst>
            <pc:docMk/>
            <pc:sldMk cId="1048066161" sldId="481"/>
            <ac:spMk id="2" creationId="{78F413F6-6639-48DF-3EC1-0951DDCA7ACA}"/>
          </ac:spMkLst>
        </pc:spChg>
        <pc:spChg chg="mod">
          <ac:chgData name="Watson, Sara" userId="S::10185384@id.ohio.gov::ff018550-449d-4101-83f9-e38dfbf34017" providerId="AD" clId="Web-{AD7AE637-E28C-030A-DF29-99D12236F620}" dt="2025-02-03T15:45:14.989" v="281" actId="20577"/>
          <ac:spMkLst>
            <pc:docMk/>
            <pc:sldMk cId="1048066161" sldId="481"/>
            <ac:spMk id="3" creationId="{07DE4B4B-D572-A5C7-85D4-D6AB30267CB1}"/>
          </ac:spMkLst>
        </pc:spChg>
      </pc:sldChg>
    </pc:docChg>
  </pc:docChgLst>
  <pc:docChgLst>
    <pc:chgData name="Watson, Sara" userId="S::10185384@id.ohio.gov::ff018550-449d-4101-83f9-e38dfbf34017" providerId="AD" clId="Web-{4CCA755F-EC84-BC13-2A4F-B4D5E7EB842D}"/>
    <pc:docChg chg="modSld">
      <pc:chgData name="Watson, Sara" userId="S::10185384@id.ohio.gov::ff018550-449d-4101-83f9-e38dfbf34017" providerId="AD" clId="Web-{4CCA755F-EC84-BC13-2A4F-B4D5E7EB842D}" dt="2025-02-06T14:36:50.122" v="41" actId="1076"/>
      <pc:docMkLst>
        <pc:docMk/>
      </pc:docMkLst>
      <pc:sldChg chg="addSp modSp">
        <pc:chgData name="Watson, Sara" userId="S::10185384@id.ohio.gov::ff018550-449d-4101-83f9-e38dfbf34017" providerId="AD" clId="Web-{4CCA755F-EC84-BC13-2A4F-B4D5E7EB842D}" dt="2025-02-06T14:35:15.872" v="33" actId="1076"/>
        <pc:sldMkLst>
          <pc:docMk/>
          <pc:sldMk cId="3621596759" sldId="2147471755"/>
        </pc:sldMkLst>
        <pc:spChg chg="mod">
          <ac:chgData name="Watson, Sara" userId="S::10185384@id.ohio.gov::ff018550-449d-4101-83f9-e38dfbf34017" providerId="AD" clId="Web-{4CCA755F-EC84-BC13-2A4F-B4D5E7EB842D}" dt="2025-02-06T14:35:02.356" v="30" actId="20577"/>
          <ac:spMkLst>
            <pc:docMk/>
            <pc:sldMk cId="3621596759" sldId="2147471755"/>
            <ac:spMk id="3" creationId="{FEF48180-20EB-CDDB-7D65-F3B50DBFCCAB}"/>
          </ac:spMkLst>
        </pc:spChg>
        <pc:picChg chg="add mod">
          <ac:chgData name="Watson, Sara" userId="S::10185384@id.ohio.gov::ff018550-449d-4101-83f9-e38dfbf34017" providerId="AD" clId="Web-{4CCA755F-EC84-BC13-2A4F-B4D5E7EB842D}" dt="2025-02-06T14:35:15.872" v="33" actId="1076"/>
          <ac:picMkLst>
            <pc:docMk/>
            <pc:sldMk cId="3621596759" sldId="2147471755"/>
            <ac:picMk id="5" creationId="{CB05C228-5464-ECE0-8DDC-E2F517723864}"/>
          </ac:picMkLst>
        </pc:picChg>
      </pc:sldChg>
      <pc:sldChg chg="addSp modSp">
        <pc:chgData name="Watson, Sara" userId="S::10185384@id.ohio.gov::ff018550-449d-4101-83f9-e38dfbf34017" providerId="AD" clId="Web-{4CCA755F-EC84-BC13-2A4F-B4D5E7EB842D}" dt="2025-02-06T14:36:50.122" v="41" actId="1076"/>
        <pc:sldMkLst>
          <pc:docMk/>
          <pc:sldMk cId="1096733755" sldId="2147471758"/>
        </pc:sldMkLst>
        <pc:spChg chg="mod">
          <ac:chgData name="Watson, Sara" userId="S::10185384@id.ohio.gov::ff018550-449d-4101-83f9-e38dfbf34017" providerId="AD" clId="Web-{4CCA755F-EC84-BC13-2A4F-B4D5E7EB842D}" dt="2025-02-06T14:36:29.935" v="36" actId="14100"/>
          <ac:spMkLst>
            <pc:docMk/>
            <pc:sldMk cId="1096733755" sldId="2147471758"/>
            <ac:spMk id="3" creationId="{18B58726-81D2-D3D0-86FB-849F338D010C}"/>
          </ac:spMkLst>
        </pc:spChg>
        <pc:picChg chg="add mod">
          <ac:chgData name="Watson, Sara" userId="S::10185384@id.ohio.gov::ff018550-449d-4101-83f9-e38dfbf34017" providerId="AD" clId="Web-{4CCA755F-EC84-BC13-2A4F-B4D5E7EB842D}" dt="2025-02-06T14:36:50.122" v="41" actId="1076"/>
          <ac:picMkLst>
            <pc:docMk/>
            <pc:sldMk cId="1096733755" sldId="2147471758"/>
            <ac:picMk id="5" creationId="{B9AE8B29-0476-82B5-AF48-87C0CDFB76B1}"/>
          </ac:picMkLst>
        </pc:picChg>
      </pc:sldChg>
    </pc:docChg>
  </pc:docChgLst>
  <pc:docChgLst>
    <pc:chgData name="Watson, Sara" userId="S::10185384@id.ohio.gov::ff018550-449d-4101-83f9-e38dfbf34017" providerId="AD" clId="Web-{B3BF67A5-0BED-E797-837B-4FA62A5AAAF0}"/>
    <pc:docChg chg="addSld modSld sldOrd">
      <pc:chgData name="Watson, Sara" userId="S::10185384@id.ohio.gov::ff018550-449d-4101-83f9-e38dfbf34017" providerId="AD" clId="Web-{B3BF67A5-0BED-E797-837B-4FA62A5AAAF0}" dt="2025-02-04T14:18:58.267" v="42"/>
      <pc:docMkLst>
        <pc:docMk/>
      </pc:docMkLst>
      <pc:sldChg chg="ord">
        <pc:chgData name="Watson, Sara" userId="S::10185384@id.ohio.gov::ff018550-449d-4101-83f9-e38dfbf34017" providerId="AD" clId="Web-{B3BF67A5-0BED-E797-837B-4FA62A5AAAF0}" dt="2025-02-04T14:18:58.267" v="42"/>
        <pc:sldMkLst>
          <pc:docMk/>
          <pc:sldMk cId="2166249629" sldId="274"/>
        </pc:sldMkLst>
      </pc:sldChg>
      <pc:sldChg chg="add">
        <pc:chgData name="Watson, Sara" userId="S::10185384@id.ohio.gov::ff018550-449d-4101-83f9-e38dfbf34017" providerId="AD" clId="Web-{B3BF67A5-0BED-E797-837B-4FA62A5AAAF0}" dt="2025-02-04T14:16:25.705" v="35"/>
        <pc:sldMkLst>
          <pc:docMk/>
          <pc:sldMk cId="3570522390" sldId="469"/>
        </pc:sldMkLst>
      </pc:sldChg>
      <pc:sldChg chg="add">
        <pc:chgData name="Watson, Sara" userId="S::10185384@id.ohio.gov::ff018550-449d-4101-83f9-e38dfbf34017" providerId="AD" clId="Web-{B3BF67A5-0BED-E797-837B-4FA62A5AAAF0}" dt="2025-02-04T14:16:25.892" v="36"/>
        <pc:sldMkLst>
          <pc:docMk/>
          <pc:sldMk cId="3708227587" sldId="470"/>
        </pc:sldMkLst>
      </pc:sldChg>
      <pc:sldChg chg="modSp">
        <pc:chgData name="Watson, Sara" userId="S::10185384@id.ohio.gov::ff018550-449d-4101-83f9-e38dfbf34017" providerId="AD" clId="Web-{B3BF67A5-0BED-E797-837B-4FA62A5AAAF0}" dt="2025-02-04T14:15:07.362" v="34" actId="20577"/>
        <pc:sldMkLst>
          <pc:docMk/>
          <pc:sldMk cId="1048066161" sldId="481"/>
        </pc:sldMkLst>
        <pc:spChg chg="mod">
          <ac:chgData name="Watson, Sara" userId="S::10185384@id.ohio.gov::ff018550-449d-4101-83f9-e38dfbf34017" providerId="AD" clId="Web-{B3BF67A5-0BED-E797-837B-4FA62A5AAAF0}" dt="2025-02-04T14:15:07.362" v="34" actId="20577"/>
          <ac:spMkLst>
            <pc:docMk/>
            <pc:sldMk cId="1048066161" sldId="481"/>
            <ac:spMk id="3" creationId="{07DE4B4B-D572-A5C7-85D4-D6AB30267CB1}"/>
          </ac:spMkLst>
        </pc:spChg>
      </pc:sldChg>
      <pc:sldChg chg="modSp add mod modClrScheme chgLayout">
        <pc:chgData name="Watson, Sara" userId="S::10185384@id.ohio.gov::ff018550-449d-4101-83f9-e38dfbf34017" providerId="AD" clId="Web-{B3BF67A5-0BED-E797-837B-4FA62A5AAAF0}" dt="2025-02-04T14:18:29.126" v="41" actId="1076"/>
        <pc:sldMkLst>
          <pc:docMk/>
          <pc:sldMk cId="1525071892" sldId="2147471753"/>
        </pc:sldMkLst>
        <pc:spChg chg="mod ord">
          <ac:chgData name="Watson, Sara" userId="S::10185384@id.ohio.gov::ff018550-449d-4101-83f9-e38dfbf34017" providerId="AD" clId="Web-{B3BF67A5-0BED-E797-837B-4FA62A5AAAF0}" dt="2025-02-04T14:18:29.126" v="41" actId="1076"/>
          <ac:spMkLst>
            <pc:docMk/>
            <pc:sldMk cId="1525071892" sldId="2147471753"/>
            <ac:spMk id="2" creationId="{801D900B-70E7-AF72-8F35-7EB49541697D}"/>
          </ac:spMkLst>
        </pc:spChg>
        <pc:spChg chg="mod ord">
          <ac:chgData name="Watson, Sara" userId="S::10185384@id.ohio.gov::ff018550-449d-4101-83f9-e38dfbf34017" providerId="AD" clId="Web-{B3BF67A5-0BED-E797-837B-4FA62A5AAAF0}" dt="2025-02-04T14:16:44.314" v="37"/>
          <ac:spMkLst>
            <pc:docMk/>
            <pc:sldMk cId="1525071892" sldId="2147471753"/>
            <ac:spMk id="3" creationId="{12736881-C1F0-0C59-1933-3511858E4462}"/>
          </ac:spMkLst>
        </pc:spChg>
        <pc:spChg chg="mod ord">
          <ac:chgData name="Watson, Sara" userId="S::10185384@id.ohio.gov::ff018550-449d-4101-83f9-e38dfbf34017" providerId="AD" clId="Web-{B3BF67A5-0BED-E797-837B-4FA62A5AAAF0}" dt="2025-02-04T14:16:44.314" v="37"/>
          <ac:spMkLst>
            <pc:docMk/>
            <pc:sldMk cId="1525071892" sldId="2147471753"/>
            <ac:spMk id="4" creationId="{A38B4E41-8FEA-816B-3DD8-F34CA29E8F31}"/>
          </ac:spMkLst>
        </pc:spChg>
      </pc:sldChg>
    </pc:docChg>
  </pc:docChgLst>
  <pc:docChgLst>
    <pc:chgData name="Watson, Sara" userId="S::10185384@id.ohio.gov::ff018550-449d-4101-83f9-e38dfbf34017" providerId="AD" clId="Web-{BE58292D-AC85-C94D-5200-51E356A7518E}"/>
    <pc:docChg chg="addSld modSld">
      <pc:chgData name="Watson, Sara" userId="S::10185384@id.ohio.gov::ff018550-449d-4101-83f9-e38dfbf34017" providerId="AD" clId="Web-{BE58292D-AC85-C94D-5200-51E356A7518E}" dt="2025-02-04T16:30:43.537" v="10" actId="20577"/>
      <pc:docMkLst>
        <pc:docMk/>
      </pc:docMkLst>
      <pc:sldChg chg="modSp new">
        <pc:chgData name="Watson, Sara" userId="S::10185384@id.ohio.gov::ff018550-449d-4101-83f9-e38dfbf34017" providerId="AD" clId="Web-{BE58292D-AC85-C94D-5200-51E356A7518E}" dt="2025-02-04T16:30:43.537" v="10" actId="20577"/>
        <pc:sldMkLst>
          <pc:docMk/>
          <pc:sldMk cId="2515670202" sldId="2147471759"/>
        </pc:sldMkLst>
      </pc:sldChg>
    </pc:docChg>
  </pc:docChgLst>
  <pc:docChgLst>
    <pc:chgData name="Watson, Sara" userId="S::10185384@id.ohio.gov::ff018550-449d-4101-83f9-e38dfbf34017" providerId="AD" clId="Web-{493C5666-11FA-8EE2-5797-4D59A2A62F7A}"/>
    <pc:docChg chg="sldOrd">
      <pc:chgData name="Watson, Sara" userId="S::10185384@id.ohio.gov::ff018550-449d-4101-83f9-e38dfbf34017" providerId="AD" clId="Web-{493C5666-11FA-8EE2-5797-4D59A2A62F7A}" dt="2025-02-04T17:54:40.815" v="0"/>
      <pc:docMkLst>
        <pc:docMk/>
      </pc:docMkLst>
      <pc:sldChg chg="ord">
        <pc:chgData name="Watson, Sara" userId="S::10185384@id.ohio.gov::ff018550-449d-4101-83f9-e38dfbf34017" providerId="AD" clId="Web-{493C5666-11FA-8EE2-5797-4D59A2A62F7A}" dt="2025-02-04T17:54:40.815" v="0"/>
        <pc:sldMkLst>
          <pc:docMk/>
          <pc:sldMk cId="1096733755" sldId="2147471758"/>
        </pc:sldMkLst>
      </pc:sldChg>
    </pc:docChg>
  </pc:docChgLst>
  <pc:docChgLst>
    <pc:chgData name="Craig, Hearcel" userId="S::10171998@id.ohio.gov::71616d88-346a-431b-985c-65af46a3f87b" providerId="AD" clId="Web-{E911BC16-088F-B9E0-E210-D3006E4B75CF}"/>
    <pc:docChg chg="modSld">
      <pc:chgData name="Craig, Hearcel" userId="S::10171998@id.ohio.gov::71616d88-346a-431b-985c-65af46a3f87b" providerId="AD" clId="Web-{E911BC16-088F-B9E0-E210-D3006E4B75CF}" dt="2025-01-30T13:27:38.674" v="1" actId="14100"/>
      <pc:docMkLst>
        <pc:docMk/>
      </pc:docMkLst>
      <pc:sldChg chg="modSp">
        <pc:chgData name="Craig, Hearcel" userId="S::10171998@id.ohio.gov::71616d88-346a-431b-985c-65af46a3f87b" providerId="AD" clId="Web-{E911BC16-088F-B9E0-E210-D3006E4B75CF}" dt="2025-01-30T13:27:38.674" v="1" actId="14100"/>
        <pc:sldMkLst>
          <pc:docMk/>
          <pc:sldMk cId="3014346338" sldId="273"/>
        </pc:sldMkLst>
      </pc:sldChg>
    </pc:docChg>
  </pc:docChgLst>
  <pc:docChgLst>
    <pc:chgData name="Watson, Sara" userId="S::10185384@id.ohio.gov::ff018550-449d-4101-83f9-e38dfbf34017" providerId="AD" clId="Web-{CB67B602-DB5D-1BAE-CD41-5F5093EDDC09}"/>
    <pc:docChg chg="addSld modSld">
      <pc:chgData name="Watson, Sara" userId="S::10185384@id.ohio.gov::ff018550-449d-4101-83f9-e38dfbf34017" providerId="AD" clId="Web-{CB67B602-DB5D-1BAE-CD41-5F5093EDDC09}" dt="2025-02-06T17:42:11.341" v="244" actId="20577"/>
      <pc:docMkLst>
        <pc:docMk/>
      </pc:docMkLst>
      <pc:sldChg chg="modSp">
        <pc:chgData name="Watson, Sara" userId="S::10185384@id.ohio.gov::ff018550-449d-4101-83f9-e38dfbf34017" providerId="AD" clId="Web-{CB67B602-DB5D-1BAE-CD41-5F5093EDDC09}" dt="2025-02-06T17:18:29.821" v="144" actId="1076"/>
        <pc:sldMkLst>
          <pc:docMk/>
          <pc:sldMk cId="2104038833" sldId="2147471757"/>
        </pc:sldMkLst>
        <pc:spChg chg="mod">
          <ac:chgData name="Watson, Sara" userId="S::10185384@id.ohio.gov::ff018550-449d-4101-83f9-e38dfbf34017" providerId="AD" clId="Web-{CB67B602-DB5D-1BAE-CD41-5F5093EDDC09}" dt="2025-02-06T17:18:29.821" v="144" actId="1076"/>
          <ac:spMkLst>
            <pc:docMk/>
            <pc:sldMk cId="2104038833" sldId="2147471757"/>
            <ac:spMk id="2" creationId="{9E4EB0B8-249C-5BEB-52B2-4037175F9539}"/>
          </ac:spMkLst>
        </pc:spChg>
        <pc:spChg chg="mod">
          <ac:chgData name="Watson, Sara" userId="S::10185384@id.ohio.gov::ff018550-449d-4101-83f9-e38dfbf34017" providerId="AD" clId="Web-{CB67B602-DB5D-1BAE-CD41-5F5093EDDC09}" dt="2025-02-06T17:17:29.006" v="118" actId="20577"/>
          <ac:spMkLst>
            <pc:docMk/>
            <pc:sldMk cId="2104038833" sldId="2147471757"/>
            <ac:spMk id="3" creationId="{0050AA51-4D02-F70E-32A7-D8236690B05F}"/>
          </ac:spMkLst>
        </pc:spChg>
      </pc:sldChg>
      <pc:sldChg chg="modSp">
        <pc:chgData name="Watson, Sara" userId="S::10185384@id.ohio.gov::ff018550-449d-4101-83f9-e38dfbf34017" providerId="AD" clId="Web-{CB67B602-DB5D-1BAE-CD41-5F5093EDDC09}" dt="2025-02-06T17:18:20.695" v="143" actId="1076"/>
        <pc:sldMkLst>
          <pc:docMk/>
          <pc:sldMk cId="997195242" sldId="2147471760"/>
        </pc:sldMkLst>
        <pc:spChg chg="mod">
          <ac:chgData name="Watson, Sara" userId="S::10185384@id.ohio.gov::ff018550-449d-4101-83f9-e38dfbf34017" providerId="AD" clId="Web-{CB67B602-DB5D-1BAE-CD41-5F5093EDDC09}" dt="2025-02-06T17:18:20.695" v="143" actId="1076"/>
          <ac:spMkLst>
            <pc:docMk/>
            <pc:sldMk cId="997195242" sldId="2147471760"/>
            <ac:spMk id="2" creationId="{0AA49486-7C42-C33F-D47C-FC0366E14A98}"/>
          </ac:spMkLst>
        </pc:spChg>
        <pc:spChg chg="mod">
          <ac:chgData name="Watson, Sara" userId="S::10185384@id.ohio.gov::ff018550-449d-4101-83f9-e38dfbf34017" providerId="AD" clId="Web-{CB67B602-DB5D-1BAE-CD41-5F5093EDDC09}" dt="2025-02-06T17:17:17.427" v="112" actId="20577"/>
          <ac:spMkLst>
            <pc:docMk/>
            <pc:sldMk cId="997195242" sldId="2147471760"/>
            <ac:spMk id="3" creationId="{C0161243-745C-D470-5A02-32E60F9278E9}"/>
          </ac:spMkLst>
        </pc:spChg>
      </pc:sldChg>
      <pc:sldChg chg="modSp new">
        <pc:chgData name="Watson, Sara" userId="S::10185384@id.ohio.gov::ff018550-449d-4101-83f9-e38dfbf34017" providerId="AD" clId="Web-{CB67B602-DB5D-1BAE-CD41-5F5093EDDC09}" dt="2025-02-06T17:25:33.185" v="223" actId="20577"/>
        <pc:sldMkLst>
          <pc:docMk/>
          <pc:sldMk cId="3133571636" sldId="2147471761"/>
        </pc:sldMkLst>
        <pc:spChg chg="mod">
          <ac:chgData name="Watson, Sara" userId="S::10185384@id.ohio.gov::ff018550-449d-4101-83f9-e38dfbf34017" providerId="AD" clId="Web-{CB67B602-DB5D-1BAE-CD41-5F5093EDDC09}" dt="2025-02-06T17:18:01.882" v="142" actId="1076"/>
          <ac:spMkLst>
            <pc:docMk/>
            <pc:sldMk cId="3133571636" sldId="2147471761"/>
            <ac:spMk id="2" creationId="{356096AD-5FE9-0105-39AD-E725BF0412E8}"/>
          </ac:spMkLst>
        </pc:spChg>
        <pc:spChg chg="mod">
          <ac:chgData name="Watson, Sara" userId="S::10185384@id.ohio.gov::ff018550-449d-4101-83f9-e38dfbf34017" providerId="AD" clId="Web-{CB67B602-DB5D-1BAE-CD41-5F5093EDDC09}" dt="2025-02-06T17:25:33.185" v="223" actId="20577"/>
          <ac:spMkLst>
            <pc:docMk/>
            <pc:sldMk cId="3133571636" sldId="2147471761"/>
            <ac:spMk id="3" creationId="{8BF907B3-4AD3-3F08-9534-C5EBA704FE69}"/>
          </ac:spMkLst>
        </pc:spChg>
      </pc:sldChg>
      <pc:sldChg chg="modSp new">
        <pc:chgData name="Watson, Sara" userId="S::10185384@id.ohio.gov::ff018550-449d-4101-83f9-e38dfbf34017" providerId="AD" clId="Web-{CB67B602-DB5D-1BAE-CD41-5F5093EDDC09}" dt="2025-02-06T17:42:11.341" v="244" actId="20577"/>
        <pc:sldMkLst>
          <pc:docMk/>
          <pc:sldMk cId="2627070777" sldId="2147471762"/>
        </pc:sldMkLst>
        <pc:spChg chg="mod">
          <ac:chgData name="Watson, Sara" userId="S::10185384@id.ohio.gov::ff018550-449d-4101-83f9-e38dfbf34017" providerId="AD" clId="Web-{CB67B602-DB5D-1BAE-CD41-5F5093EDDC09}" dt="2025-02-06T17:42:11.341" v="244" actId="20577"/>
          <ac:spMkLst>
            <pc:docMk/>
            <pc:sldMk cId="2627070777" sldId="2147471762"/>
            <ac:spMk id="2" creationId="{40682391-5DAD-05F0-CCF0-1320C5B42F94}"/>
          </ac:spMkLst>
        </pc:spChg>
      </pc:sldChg>
    </pc:docChg>
  </pc:docChgLst>
  <pc:docChgLst>
    <pc:chgData name="Watson, Sara" userId="S::10185384@id.ohio.gov::ff018550-449d-4101-83f9-e38dfbf34017" providerId="AD" clId="Web-{8518AF5C-480B-9855-50F7-4717587CCA8F}"/>
    <pc:docChg chg="modSld">
      <pc:chgData name="Watson, Sara" userId="S::10185384@id.ohio.gov::ff018550-449d-4101-83f9-e38dfbf34017" providerId="AD" clId="Web-{8518AF5C-480B-9855-50F7-4717587CCA8F}" dt="2025-02-04T21:03:26.981" v="2" actId="1076"/>
      <pc:docMkLst>
        <pc:docMk/>
      </pc:docMkLst>
      <pc:sldChg chg="modSp">
        <pc:chgData name="Watson, Sara" userId="S::10185384@id.ohio.gov::ff018550-449d-4101-83f9-e38dfbf34017" providerId="AD" clId="Web-{8518AF5C-480B-9855-50F7-4717587CCA8F}" dt="2025-02-04T21:03:26.981" v="2" actId="1076"/>
        <pc:sldMkLst>
          <pc:docMk/>
          <pc:sldMk cId="1830875114" sldId="2147471754"/>
        </pc:sldMkLst>
        <pc:picChg chg="mod">
          <ac:chgData name="Watson, Sara" userId="S::10185384@id.ohio.gov::ff018550-449d-4101-83f9-e38dfbf34017" providerId="AD" clId="Web-{8518AF5C-480B-9855-50F7-4717587CCA8F}" dt="2025-02-04T21:03:26.981" v="2" actId="1076"/>
          <ac:picMkLst>
            <pc:docMk/>
            <pc:sldMk cId="1830875114" sldId="2147471754"/>
            <ac:picMk id="8" creationId="{99F6FCBE-F126-C1EF-1487-AF404C5C5893}"/>
          </ac:picMkLst>
        </pc:picChg>
      </pc:sldChg>
    </pc:docChg>
  </pc:docChgLst>
  <pc:docChgLst>
    <pc:chgData name="Watson, Sara" userId="S::10185384@id.ohio.gov::ff018550-449d-4101-83f9-e38dfbf34017" providerId="AD" clId="Web-{3AA0D387-F8E7-6147-FD50-2FE711739D9E}"/>
    <pc:docChg chg="modSld">
      <pc:chgData name="Watson, Sara" userId="S::10185384@id.ohio.gov::ff018550-449d-4101-83f9-e38dfbf34017" providerId="AD" clId="Web-{3AA0D387-F8E7-6147-FD50-2FE711739D9E}" dt="2025-02-03T20:43:45.568" v="5" actId="1076"/>
      <pc:docMkLst>
        <pc:docMk/>
      </pc:docMkLst>
      <pc:sldChg chg="addSp delSp modSp">
        <pc:chgData name="Watson, Sara" userId="S::10185384@id.ohio.gov::ff018550-449d-4101-83f9-e38dfbf34017" providerId="AD" clId="Web-{3AA0D387-F8E7-6147-FD50-2FE711739D9E}" dt="2025-02-03T20:43:45.568" v="5" actId="1076"/>
        <pc:sldMkLst>
          <pc:docMk/>
          <pc:sldMk cId="1026869171" sldId="272"/>
        </pc:sldMkLst>
        <pc:picChg chg="add mod">
          <ac:chgData name="Watson, Sara" userId="S::10185384@id.ohio.gov::ff018550-449d-4101-83f9-e38dfbf34017" providerId="AD" clId="Web-{3AA0D387-F8E7-6147-FD50-2FE711739D9E}" dt="2025-02-03T20:43:45.568" v="5" actId="1076"/>
          <ac:picMkLst>
            <pc:docMk/>
            <pc:sldMk cId="1026869171" sldId="272"/>
            <ac:picMk id="2" creationId="{5F01CFE9-0C7B-B132-F2EB-4E8619C57700}"/>
          </ac:picMkLst>
        </pc:picChg>
      </pc:sldChg>
    </pc:docChg>
  </pc:docChgLst>
  <pc:docChgLst>
    <pc:chgData name="Watson, Sara" userId="S::10185384@id.ohio.gov::ff018550-449d-4101-83f9-e38dfbf34017" providerId="AD" clId="Web-{8519DF1B-AEF7-38A7-C4F1-16224DF71DDE}"/>
    <pc:docChg chg="addSld modSld sldOrd">
      <pc:chgData name="Watson, Sara" userId="S::10185384@id.ohio.gov::ff018550-449d-4101-83f9-e38dfbf34017" providerId="AD" clId="Web-{8519DF1B-AEF7-38A7-C4F1-16224DF71DDE}" dt="2025-02-04T15:58:07.038" v="30" actId="20577"/>
      <pc:docMkLst>
        <pc:docMk/>
      </pc:docMkLst>
      <pc:sldChg chg="modSp">
        <pc:chgData name="Watson, Sara" userId="S::10185384@id.ohio.gov::ff018550-449d-4101-83f9-e38dfbf34017" providerId="AD" clId="Web-{8519DF1B-AEF7-38A7-C4F1-16224DF71DDE}" dt="2025-02-04T15:56:57.802" v="26" actId="20577"/>
        <pc:sldMkLst>
          <pc:docMk/>
          <pc:sldMk cId="3621596759" sldId="2147471755"/>
        </pc:sldMkLst>
        <pc:spChg chg="mod">
          <ac:chgData name="Watson, Sara" userId="S::10185384@id.ohio.gov::ff018550-449d-4101-83f9-e38dfbf34017" providerId="AD" clId="Web-{8519DF1B-AEF7-38A7-C4F1-16224DF71DDE}" dt="2025-02-04T15:56:57.802" v="26" actId="20577"/>
          <ac:spMkLst>
            <pc:docMk/>
            <pc:sldMk cId="3621596759" sldId="2147471755"/>
            <ac:spMk id="3" creationId="{FEF48180-20EB-CDDB-7D65-F3B50DBFCCAB}"/>
          </ac:spMkLst>
        </pc:spChg>
      </pc:sldChg>
      <pc:sldChg chg="modSp new ord">
        <pc:chgData name="Watson, Sara" userId="S::10185384@id.ohio.gov::ff018550-449d-4101-83f9-e38dfbf34017" providerId="AD" clId="Web-{8519DF1B-AEF7-38A7-C4F1-16224DF71DDE}" dt="2025-02-04T15:46:15.498" v="6"/>
        <pc:sldMkLst>
          <pc:docMk/>
          <pc:sldMk cId="1695465320" sldId="2147471756"/>
        </pc:sldMkLst>
        <pc:spChg chg="mod">
          <ac:chgData name="Watson, Sara" userId="S::10185384@id.ohio.gov::ff018550-449d-4101-83f9-e38dfbf34017" providerId="AD" clId="Web-{8519DF1B-AEF7-38A7-C4F1-16224DF71DDE}" dt="2025-02-04T15:46:00.747" v="5" actId="20577"/>
          <ac:spMkLst>
            <pc:docMk/>
            <pc:sldMk cId="1695465320" sldId="2147471756"/>
            <ac:spMk id="2" creationId="{1EFFBC1D-4F76-DF77-7449-9F1E2DCA7272}"/>
          </ac:spMkLst>
        </pc:spChg>
      </pc:sldChg>
      <pc:sldChg chg="modSp new">
        <pc:chgData name="Watson, Sara" userId="S::10185384@id.ohio.gov::ff018550-449d-4101-83f9-e38dfbf34017" providerId="AD" clId="Web-{8519DF1B-AEF7-38A7-C4F1-16224DF71DDE}" dt="2025-02-04T15:46:37.420" v="16" actId="20577"/>
        <pc:sldMkLst>
          <pc:docMk/>
          <pc:sldMk cId="2104038833" sldId="2147471757"/>
        </pc:sldMkLst>
        <pc:spChg chg="mod">
          <ac:chgData name="Watson, Sara" userId="S::10185384@id.ohio.gov::ff018550-449d-4101-83f9-e38dfbf34017" providerId="AD" clId="Web-{8519DF1B-AEF7-38A7-C4F1-16224DF71DDE}" dt="2025-02-04T15:46:37.420" v="16" actId="20577"/>
          <ac:spMkLst>
            <pc:docMk/>
            <pc:sldMk cId="2104038833" sldId="2147471757"/>
            <ac:spMk id="2" creationId="{9E4EB0B8-249C-5BEB-52B2-4037175F9539}"/>
          </ac:spMkLst>
        </pc:spChg>
      </pc:sldChg>
      <pc:sldChg chg="modSp new">
        <pc:chgData name="Watson, Sara" userId="S::10185384@id.ohio.gov::ff018550-449d-4101-83f9-e38dfbf34017" providerId="AD" clId="Web-{8519DF1B-AEF7-38A7-C4F1-16224DF71DDE}" dt="2025-02-04T15:58:07.038" v="30" actId="20577"/>
        <pc:sldMkLst>
          <pc:docMk/>
          <pc:sldMk cId="1096733755" sldId="2147471758"/>
        </pc:sldMkLst>
        <pc:spChg chg="mod">
          <ac:chgData name="Watson, Sara" userId="S::10185384@id.ohio.gov::ff018550-449d-4101-83f9-e38dfbf34017" providerId="AD" clId="Web-{8519DF1B-AEF7-38A7-C4F1-16224DF71DDE}" dt="2025-02-04T15:58:07.038" v="30" actId="20577"/>
          <ac:spMkLst>
            <pc:docMk/>
            <pc:sldMk cId="1096733755" sldId="2147471758"/>
            <ac:spMk id="2" creationId="{B424B84A-4B7E-AFE4-752D-DC7B47F3F301}"/>
          </ac:spMkLst>
        </pc:spChg>
      </pc:sldChg>
    </pc:docChg>
  </pc:docChgLst>
  <pc:docChgLst>
    <pc:chgData name="Watson, Sara" userId="S::10185384@id.ohio.gov::ff018550-449d-4101-83f9-e38dfbf34017" providerId="AD" clId="Web-{4CE3D7EF-CD46-B9E8-9FDD-FB832E917971}"/>
    <pc:docChg chg="addSld modSld">
      <pc:chgData name="Watson, Sara" userId="S::10185384@id.ohio.gov::ff018550-449d-4101-83f9-e38dfbf34017" providerId="AD" clId="Web-{4CE3D7EF-CD46-B9E8-9FDD-FB832E917971}" dt="2025-02-06T21:29:09.917" v="47" actId="20577"/>
      <pc:docMkLst>
        <pc:docMk/>
      </pc:docMkLst>
      <pc:sldChg chg="modSp">
        <pc:chgData name="Watson, Sara" userId="S::10185384@id.ohio.gov::ff018550-449d-4101-83f9-e38dfbf34017" providerId="AD" clId="Web-{4CE3D7EF-CD46-B9E8-9FDD-FB832E917971}" dt="2025-02-06T21:29:09.917" v="47" actId="20577"/>
        <pc:sldMkLst>
          <pc:docMk/>
          <pc:sldMk cId="1525071892" sldId="2147471753"/>
        </pc:sldMkLst>
        <pc:spChg chg="mod">
          <ac:chgData name="Watson, Sara" userId="S::10185384@id.ohio.gov::ff018550-449d-4101-83f9-e38dfbf34017" providerId="AD" clId="Web-{4CE3D7EF-CD46-B9E8-9FDD-FB832E917971}" dt="2025-02-06T21:29:09.917" v="47" actId="20577"/>
          <ac:spMkLst>
            <pc:docMk/>
            <pc:sldMk cId="1525071892" sldId="2147471753"/>
            <ac:spMk id="3" creationId="{12736881-C1F0-0C59-1933-3511858E4462}"/>
          </ac:spMkLst>
        </pc:spChg>
      </pc:sldChg>
      <pc:sldChg chg="modSp add">
        <pc:chgData name="Watson, Sara" userId="S::10185384@id.ohio.gov::ff018550-449d-4101-83f9-e38dfbf34017" providerId="AD" clId="Web-{4CE3D7EF-CD46-B9E8-9FDD-FB832E917971}" dt="2025-02-06T21:28:37.979" v="1" actId="1076"/>
        <pc:sldMkLst>
          <pc:docMk/>
          <pc:sldMk cId="1757451148" sldId="2147471763"/>
        </pc:sldMkLst>
        <pc:spChg chg="mod">
          <ac:chgData name="Watson, Sara" userId="S::10185384@id.ohio.gov::ff018550-449d-4101-83f9-e38dfbf34017" providerId="AD" clId="Web-{4CE3D7EF-CD46-B9E8-9FDD-FB832E917971}" dt="2025-02-06T21:28:37.979" v="1" actId="1076"/>
          <ac:spMkLst>
            <pc:docMk/>
            <pc:sldMk cId="1757451148" sldId="2147471763"/>
            <ac:spMk id="2" creationId="{A27D418A-A5F7-8135-4637-BFE8DA06E384}"/>
          </ac:spMkLst>
        </pc:spChg>
      </pc:sldChg>
    </pc:docChg>
  </pc:docChgLst>
  <pc:docChgLst>
    <pc:chgData name="Watson, Sara" userId="S::10185384@id.ohio.gov::ff018550-449d-4101-83f9-e38dfbf34017" providerId="AD" clId="Web-{0B6D1696-C396-5342-F5A3-33BD8F23327F}"/>
    <pc:docChg chg="modSld">
      <pc:chgData name="Watson, Sara" userId="S::10185384@id.ohio.gov::ff018550-449d-4101-83f9-e38dfbf34017" providerId="AD" clId="Web-{0B6D1696-C396-5342-F5A3-33BD8F23327F}" dt="2025-01-27T20:35:56.984" v="54" actId="20577"/>
      <pc:docMkLst>
        <pc:docMk/>
      </pc:docMkLst>
      <pc:sldChg chg="modSp">
        <pc:chgData name="Watson, Sara" userId="S::10185384@id.ohio.gov::ff018550-449d-4101-83f9-e38dfbf34017" providerId="AD" clId="Web-{0B6D1696-C396-5342-F5A3-33BD8F23327F}" dt="2025-01-27T20:35:56.984" v="54" actId="20577"/>
        <pc:sldMkLst>
          <pc:docMk/>
          <pc:sldMk cId="3319983558" sldId="262"/>
        </pc:sldMkLst>
        <pc:spChg chg="mod">
          <ac:chgData name="Watson, Sara" userId="S::10185384@id.ohio.gov::ff018550-449d-4101-83f9-e38dfbf34017" providerId="AD" clId="Web-{0B6D1696-C396-5342-F5A3-33BD8F23327F}" dt="2025-01-27T20:35:56.984" v="54" actId="20577"/>
          <ac:spMkLst>
            <pc:docMk/>
            <pc:sldMk cId="3319983558" sldId="262"/>
            <ac:spMk id="12" creationId="{DE0B9F64-8D9A-1862-454B-9E7A14DFBE1F}"/>
          </ac:spMkLst>
        </pc:spChg>
      </pc:sldChg>
    </pc:docChg>
  </pc:docChgLst>
  <pc:docChgLst>
    <pc:chgData name="Watson, Sara" userId="S::10185384@id.ohio.gov::ff018550-449d-4101-83f9-e38dfbf34017" providerId="AD" clId="Web-{049D117E-E450-5A06-F2C2-D7D16706641A}"/>
    <pc:docChg chg="modSld">
      <pc:chgData name="Watson, Sara" userId="S::10185384@id.ohio.gov::ff018550-449d-4101-83f9-e38dfbf34017" providerId="AD" clId="Web-{049D117E-E450-5A06-F2C2-D7D16706641A}" dt="2025-01-31T15:05:23.148" v="10" actId="20577"/>
      <pc:docMkLst>
        <pc:docMk/>
      </pc:docMkLst>
      <pc:sldChg chg="modSp">
        <pc:chgData name="Watson, Sara" userId="S::10185384@id.ohio.gov::ff018550-449d-4101-83f9-e38dfbf34017" providerId="AD" clId="Web-{049D117E-E450-5A06-F2C2-D7D16706641A}" dt="2025-01-31T15:05:23.148" v="10" actId="20577"/>
        <pc:sldMkLst>
          <pc:docMk/>
          <pc:sldMk cId="4269065305" sldId="271"/>
        </pc:sldMkLst>
        <pc:spChg chg="mod">
          <ac:chgData name="Watson, Sara" userId="S::10185384@id.ohio.gov::ff018550-449d-4101-83f9-e38dfbf34017" providerId="AD" clId="Web-{049D117E-E450-5A06-F2C2-D7D16706641A}" dt="2025-01-31T15:05:23.148" v="10" actId="20577"/>
          <ac:spMkLst>
            <pc:docMk/>
            <pc:sldMk cId="4269065305" sldId="271"/>
            <ac:spMk id="2" creationId="{6A03F658-4692-526C-6131-4FBA36B05C1A}"/>
          </ac:spMkLst>
        </pc:spChg>
      </pc:sldChg>
    </pc:docChg>
  </pc:docChgLst>
  <pc:docChgLst>
    <pc:chgData name="Watson, Sara" userId="S::10185384@id.ohio.gov::ff018550-449d-4101-83f9-e38dfbf34017" providerId="AD" clId="Web-{C8FA0201-6F33-6850-5996-F02B8EAF3F4A}"/>
    <pc:docChg chg="addSld delSld addMainMaster">
      <pc:chgData name="Watson, Sara" userId="S::10185384@id.ohio.gov::ff018550-449d-4101-83f9-e38dfbf34017" providerId="AD" clId="Web-{C8FA0201-6F33-6850-5996-F02B8EAF3F4A}" dt="2025-02-10T13:40:45.545" v="10"/>
      <pc:docMkLst>
        <pc:docMk/>
      </pc:docMkLst>
      <pc:sldChg chg="add">
        <pc:chgData name="Watson, Sara" userId="S::10185384@id.ohio.gov::ff018550-449d-4101-83f9-e38dfbf34017" providerId="AD" clId="Web-{C8FA0201-6F33-6850-5996-F02B8EAF3F4A}" dt="2025-02-10T13:40:13.155" v="2"/>
        <pc:sldMkLst>
          <pc:docMk/>
          <pc:sldMk cId="0" sldId="258"/>
        </pc:sldMkLst>
      </pc:sldChg>
      <pc:sldChg chg="add">
        <pc:chgData name="Watson, Sara" userId="S::10185384@id.ohio.gov::ff018550-449d-4101-83f9-e38dfbf34017" providerId="AD" clId="Web-{C8FA0201-6F33-6850-5996-F02B8EAF3F4A}" dt="2025-02-10T13:40:13.358" v="3"/>
        <pc:sldMkLst>
          <pc:docMk/>
          <pc:sldMk cId="0" sldId="261"/>
        </pc:sldMkLst>
      </pc:sldChg>
      <pc:sldChg chg="del">
        <pc:chgData name="Watson, Sara" userId="S::10185384@id.ohio.gov::ff018550-449d-4101-83f9-e38dfbf34017" providerId="AD" clId="Web-{C8FA0201-6F33-6850-5996-F02B8EAF3F4A}" dt="2025-02-10T13:40:45.545" v="10"/>
        <pc:sldMkLst>
          <pc:docMk/>
          <pc:sldMk cId="3456525715" sldId="275"/>
        </pc:sldMkLst>
      </pc:sldChg>
      <pc:sldChg chg="add">
        <pc:chgData name="Watson, Sara" userId="S::10185384@id.ohio.gov::ff018550-449d-4101-83f9-e38dfbf34017" providerId="AD" clId="Web-{C8FA0201-6F33-6850-5996-F02B8EAF3F4A}" dt="2025-02-10T13:40:13.467" v="4"/>
        <pc:sldMkLst>
          <pc:docMk/>
          <pc:sldMk cId="3965500298" sldId="286"/>
        </pc:sldMkLst>
      </pc:sldChg>
      <pc:sldChg chg="add">
        <pc:chgData name="Watson, Sara" userId="S::10185384@id.ohio.gov::ff018550-449d-4101-83f9-e38dfbf34017" providerId="AD" clId="Web-{C8FA0201-6F33-6850-5996-F02B8EAF3F4A}" dt="2025-02-10T13:40:14.530" v="9"/>
        <pc:sldMkLst>
          <pc:docMk/>
          <pc:sldMk cId="3347043181" sldId="291"/>
        </pc:sldMkLst>
      </pc:sldChg>
      <pc:sldChg chg="add">
        <pc:chgData name="Watson, Sara" userId="S::10185384@id.ohio.gov::ff018550-449d-4101-83f9-e38dfbf34017" providerId="AD" clId="Web-{C8FA0201-6F33-6850-5996-F02B8EAF3F4A}" dt="2025-02-10T13:40:12.748" v="0"/>
        <pc:sldMkLst>
          <pc:docMk/>
          <pc:sldMk cId="2606065773" sldId="292"/>
        </pc:sldMkLst>
      </pc:sldChg>
      <pc:sldChg chg="add">
        <pc:chgData name="Watson, Sara" userId="S::10185384@id.ohio.gov::ff018550-449d-4101-83f9-e38dfbf34017" providerId="AD" clId="Web-{C8FA0201-6F33-6850-5996-F02B8EAF3F4A}" dt="2025-02-10T13:40:12.952" v="1"/>
        <pc:sldMkLst>
          <pc:docMk/>
          <pc:sldMk cId="0" sldId="297"/>
        </pc:sldMkLst>
      </pc:sldChg>
      <pc:sldChg chg="add">
        <pc:chgData name="Watson, Sara" userId="S::10185384@id.ohio.gov::ff018550-449d-4101-83f9-e38dfbf34017" providerId="AD" clId="Web-{C8FA0201-6F33-6850-5996-F02B8EAF3F4A}" dt="2025-02-10T13:40:14.030" v="7"/>
        <pc:sldMkLst>
          <pc:docMk/>
          <pc:sldMk cId="2084508852" sldId="299"/>
        </pc:sldMkLst>
      </pc:sldChg>
      <pc:sldChg chg="add">
        <pc:chgData name="Watson, Sara" userId="S::10185384@id.ohio.gov::ff018550-449d-4101-83f9-e38dfbf34017" providerId="AD" clId="Web-{C8FA0201-6F33-6850-5996-F02B8EAF3F4A}" dt="2025-02-10T13:40:13.764" v="6"/>
        <pc:sldMkLst>
          <pc:docMk/>
          <pc:sldMk cId="4051227821" sldId="300"/>
        </pc:sldMkLst>
      </pc:sldChg>
      <pc:sldChg chg="add">
        <pc:chgData name="Watson, Sara" userId="S::10185384@id.ohio.gov::ff018550-449d-4101-83f9-e38dfbf34017" providerId="AD" clId="Web-{C8FA0201-6F33-6850-5996-F02B8EAF3F4A}" dt="2025-02-10T13:40:13.655" v="5"/>
        <pc:sldMkLst>
          <pc:docMk/>
          <pc:sldMk cId="552955412" sldId="2147471764"/>
        </pc:sldMkLst>
      </pc:sldChg>
      <pc:sldChg chg="add">
        <pc:chgData name="Watson, Sara" userId="S::10185384@id.ohio.gov::ff018550-449d-4101-83f9-e38dfbf34017" providerId="AD" clId="Web-{C8FA0201-6F33-6850-5996-F02B8EAF3F4A}" dt="2025-02-10T13:40:14.248" v="8"/>
        <pc:sldMkLst>
          <pc:docMk/>
          <pc:sldMk cId="3661471043" sldId="2147471765"/>
        </pc:sldMkLst>
      </pc:sldChg>
      <pc:sldMasterChg chg="add addSldLayout">
        <pc:chgData name="Watson, Sara" userId="S::10185384@id.ohio.gov::ff018550-449d-4101-83f9-e38dfbf34017" providerId="AD" clId="Web-{C8FA0201-6F33-6850-5996-F02B8EAF3F4A}" dt="2025-02-10T13:40:12.748" v="0"/>
        <pc:sldMasterMkLst>
          <pc:docMk/>
          <pc:sldMasterMk cId="957178916" sldId="2147483648"/>
        </pc:sldMasterMkLst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960978518" sldId="2147483649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3009346229" sldId="2147483650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1826859771" sldId="2147483651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981580664" sldId="2147483652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1573731562" sldId="2147483653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729295410" sldId="2147483654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3218617689" sldId="2147483655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1497247530" sldId="2147483656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3071449738" sldId="2147483657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2676803492" sldId="2147483658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2119444125" sldId="2147483659"/>
          </pc:sldLayoutMkLst>
        </pc:sldLayoutChg>
        <pc:sldLayoutChg chg="add">
          <pc:chgData name="Watson, Sara" userId="S::10185384@id.ohio.gov::ff018550-449d-4101-83f9-e38dfbf34017" providerId="AD" clId="Web-{C8FA0201-6F33-6850-5996-F02B8EAF3F4A}" dt="2025-02-10T13:40:12.748" v="0"/>
          <pc:sldLayoutMkLst>
            <pc:docMk/>
            <pc:sldMasterMk cId="957178916" sldId="2147483648"/>
            <pc:sldLayoutMk cId="2746749645" sldId="2147483660"/>
          </pc:sldLayoutMkLst>
        </pc:sldLayoutChg>
      </pc:sldMasterChg>
    </pc:docChg>
  </pc:docChgLst>
  <pc:docChgLst>
    <pc:chgData name="Watson, Sara" userId="S::10185384@id.ohio.gov::ff018550-449d-4101-83f9-e38dfbf34017" providerId="AD" clId="Web-{134BE7B0-AE04-9BB6-6A30-033886D3038D}"/>
    <pc:docChg chg="modSld">
      <pc:chgData name="Watson, Sara" userId="S::10185384@id.ohio.gov::ff018550-449d-4101-83f9-e38dfbf34017" providerId="AD" clId="Web-{134BE7B0-AE04-9BB6-6A30-033886D3038D}" dt="2025-02-10T14:08:08.676" v="27" actId="20577"/>
      <pc:docMkLst>
        <pc:docMk/>
      </pc:docMkLst>
      <pc:sldChg chg="modSp">
        <pc:chgData name="Watson, Sara" userId="S::10185384@id.ohio.gov::ff018550-449d-4101-83f9-e38dfbf34017" providerId="AD" clId="Web-{134BE7B0-AE04-9BB6-6A30-033886D3038D}" dt="2025-02-10T14:07:07.645" v="2" actId="20577"/>
        <pc:sldMkLst>
          <pc:docMk/>
          <pc:sldMk cId="1048066161" sldId="481"/>
        </pc:sldMkLst>
        <pc:spChg chg="mod">
          <ac:chgData name="Watson, Sara" userId="S::10185384@id.ohio.gov::ff018550-449d-4101-83f9-e38dfbf34017" providerId="AD" clId="Web-{134BE7B0-AE04-9BB6-6A30-033886D3038D}" dt="2025-02-10T14:07:07.645" v="2" actId="20577"/>
          <ac:spMkLst>
            <pc:docMk/>
            <pc:sldMk cId="1048066161" sldId="481"/>
            <ac:spMk id="3" creationId="{07DE4B4B-D572-A5C7-85D4-D6AB30267CB1}"/>
          </ac:spMkLst>
        </pc:spChg>
      </pc:sldChg>
      <pc:sldChg chg="modSp">
        <pc:chgData name="Watson, Sara" userId="S::10185384@id.ohio.gov::ff018550-449d-4101-83f9-e38dfbf34017" providerId="AD" clId="Web-{134BE7B0-AE04-9BB6-6A30-033886D3038D}" dt="2025-02-10T14:08:08.676" v="27" actId="20577"/>
        <pc:sldMkLst>
          <pc:docMk/>
          <pc:sldMk cId="2279548026" sldId="2147471759"/>
        </pc:sldMkLst>
        <pc:spChg chg="mod">
          <ac:chgData name="Watson, Sara" userId="S::10185384@id.ohio.gov::ff018550-449d-4101-83f9-e38dfbf34017" providerId="AD" clId="Web-{134BE7B0-AE04-9BB6-6A30-033886D3038D}" dt="2025-02-10T14:08:08.676" v="27" actId="20577"/>
          <ac:spMkLst>
            <pc:docMk/>
            <pc:sldMk cId="2279548026" sldId="2147471759"/>
            <ac:spMk id="3" creationId="{A24AA9D3-D310-50EB-19A0-D12643E71E60}"/>
          </ac:spMkLst>
        </pc:spChg>
      </pc:sldChg>
    </pc:docChg>
  </pc:docChgLst>
  <pc:docChgLst>
    <pc:chgData name="Watson, Sara" userId="S::10185384@id.ohio.gov::ff018550-449d-4101-83f9-e38dfbf34017" providerId="AD" clId="Web-{0089499A-9992-A000-6865-514917398489}"/>
    <pc:docChg chg="addSld modSld">
      <pc:chgData name="Watson, Sara" userId="S::10185384@id.ohio.gov::ff018550-449d-4101-83f9-e38dfbf34017" providerId="AD" clId="Web-{0089499A-9992-A000-6865-514917398489}" dt="2025-02-05T14:16:49.782" v="248" actId="20577"/>
      <pc:docMkLst>
        <pc:docMk/>
      </pc:docMkLst>
      <pc:sldChg chg="modSp new">
        <pc:chgData name="Watson, Sara" userId="S::10185384@id.ohio.gov::ff018550-449d-4101-83f9-e38dfbf34017" providerId="AD" clId="Web-{0089499A-9992-A000-6865-514917398489}" dt="2025-02-05T14:16:49.782" v="248" actId="20577"/>
        <pc:sldMkLst>
          <pc:docMk/>
          <pc:sldMk cId="2279548026" sldId="2147471759"/>
        </pc:sldMkLst>
        <pc:spChg chg="mod">
          <ac:chgData name="Watson, Sara" userId="S::10185384@id.ohio.gov::ff018550-449d-4101-83f9-e38dfbf34017" providerId="AD" clId="Web-{0089499A-9992-A000-6865-514917398489}" dt="2025-02-05T14:06:44.754" v="17" actId="20577"/>
          <ac:spMkLst>
            <pc:docMk/>
            <pc:sldMk cId="2279548026" sldId="2147471759"/>
            <ac:spMk id="2" creationId="{5A6D0352-A8F6-F5FB-0D14-DE3A4549D2FC}"/>
          </ac:spMkLst>
        </pc:spChg>
        <pc:spChg chg="mod">
          <ac:chgData name="Watson, Sara" userId="S::10185384@id.ohio.gov::ff018550-449d-4101-83f9-e38dfbf34017" providerId="AD" clId="Web-{0089499A-9992-A000-6865-514917398489}" dt="2025-02-05T14:16:49.782" v="248" actId="20577"/>
          <ac:spMkLst>
            <pc:docMk/>
            <pc:sldMk cId="2279548026" sldId="2147471759"/>
            <ac:spMk id="3" creationId="{A24AA9D3-D310-50EB-19A0-D12643E71E60}"/>
          </ac:spMkLst>
        </pc:spChg>
      </pc:sldChg>
    </pc:docChg>
  </pc:docChgLst>
  <pc:docChgLst>
    <pc:chgData name="Watson, Sara" userId="S::10185384@id.ohio.gov::ff018550-449d-4101-83f9-e38dfbf34017" providerId="AD" clId="Web-{FBF92B5B-03BD-EC5C-A438-CAD29257A41C}"/>
    <pc:docChg chg="addSld modSld">
      <pc:chgData name="Watson, Sara" userId="S::10185384@id.ohio.gov::ff018550-449d-4101-83f9-e38dfbf34017" providerId="AD" clId="Web-{FBF92B5B-03BD-EC5C-A438-CAD29257A41C}" dt="2025-02-05T14:35:27.212" v="121" actId="20577"/>
      <pc:docMkLst>
        <pc:docMk/>
      </pc:docMkLst>
      <pc:sldChg chg="modSp new mod modClrScheme chgLayout">
        <pc:chgData name="Watson, Sara" userId="S::10185384@id.ohio.gov::ff018550-449d-4101-83f9-e38dfbf34017" providerId="AD" clId="Web-{FBF92B5B-03BD-EC5C-A438-CAD29257A41C}" dt="2025-02-05T14:35:27.212" v="121" actId="20577"/>
        <pc:sldMkLst>
          <pc:docMk/>
          <pc:sldMk cId="997195242" sldId="2147471760"/>
        </pc:sldMkLst>
        <pc:spChg chg="mod ord">
          <ac:chgData name="Watson, Sara" userId="S::10185384@id.ohio.gov::ff018550-449d-4101-83f9-e38dfbf34017" providerId="AD" clId="Web-{FBF92B5B-03BD-EC5C-A438-CAD29257A41C}" dt="2025-02-05T14:29:08.105" v="31" actId="1076"/>
          <ac:spMkLst>
            <pc:docMk/>
            <pc:sldMk cId="997195242" sldId="2147471760"/>
            <ac:spMk id="2" creationId="{0AA49486-7C42-C33F-D47C-FC0366E14A98}"/>
          </ac:spMkLst>
        </pc:spChg>
        <pc:spChg chg="mod ord">
          <ac:chgData name="Watson, Sara" userId="S::10185384@id.ohio.gov::ff018550-449d-4101-83f9-e38dfbf34017" providerId="AD" clId="Web-{FBF92B5B-03BD-EC5C-A438-CAD29257A41C}" dt="2025-02-05T14:35:27.212" v="121" actId="20577"/>
          <ac:spMkLst>
            <pc:docMk/>
            <pc:sldMk cId="997195242" sldId="2147471760"/>
            <ac:spMk id="3" creationId="{C0161243-745C-D470-5A02-32E60F9278E9}"/>
          </ac:spMkLst>
        </pc:spChg>
        <pc:spChg chg="mod ord">
          <ac:chgData name="Watson, Sara" userId="S::10185384@id.ohio.gov::ff018550-449d-4101-83f9-e38dfbf34017" providerId="AD" clId="Web-{FBF92B5B-03BD-EC5C-A438-CAD29257A41C}" dt="2025-02-05T14:27:23.028" v="1"/>
          <ac:spMkLst>
            <pc:docMk/>
            <pc:sldMk cId="997195242" sldId="2147471760"/>
            <ac:spMk id="4" creationId="{3EA5B624-19FD-2664-153A-F949D4DA434C}"/>
          </ac:spMkLst>
        </pc:spChg>
      </pc:sldChg>
    </pc:docChg>
  </pc:docChgLst>
  <pc:docChgLst>
    <pc:chgData name="Watson, Sara" userId="S::10185384@id.ohio.gov::ff018550-449d-4101-83f9-e38dfbf34017" providerId="AD" clId="Web-{DEA7C43A-BC60-5C2E-6745-4CF0AE5A1B2E}"/>
    <pc:docChg chg="modSld">
      <pc:chgData name="Watson, Sara" userId="S::10185384@id.ohio.gov::ff018550-449d-4101-83f9-e38dfbf34017" providerId="AD" clId="Web-{DEA7C43A-BC60-5C2E-6745-4CF0AE5A1B2E}" dt="2025-02-05T14:21:07.566" v="26" actId="20577"/>
      <pc:docMkLst>
        <pc:docMk/>
      </pc:docMkLst>
      <pc:sldChg chg="modSp">
        <pc:chgData name="Watson, Sara" userId="S::10185384@id.ohio.gov::ff018550-449d-4101-83f9-e38dfbf34017" providerId="AD" clId="Web-{DEA7C43A-BC60-5C2E-6745-4CF0AE5A1B2E}" dt="2025-02-05T14:21:07.566" v="26" actId="20577"/>
        <pc:sldMkLst>
          <pc:docMk/>
          <pc:sldMk cId="1026869171" sldId="272"/>
        </pc:sldMkLst>
        <pc:spChg chg="mod">
          <ac:chgData name="Watson, Sara" userId="S::10185384@id.ohio.gov::ff018550-449d-4101-83f9-e38dfbf34017" providerId="AD" clId="Web-{DEA7C43A-BC60-5C2E-6745-4CF0AE5A1B2E}" dt="2025-02-05T14:21:07.566" v="26" actId="20577"/>
          <ac:spMkLst>
            <pc:docMk/>
            <pc:sldMk cId="1026869171" sldId="272"/>
            <ac:spMk id="8" creationId="{7779CA6F-7D0F-97DD-146D-28D78CB9499C}"/>
          </ac:spMkLst>
        </pc:spChg>
      </pc:sldChg>
      <pc:sldChg chg="modSp">
        <pc:chgData name="Watson, Sara" userId="S::10185384@id.ohio.gov::ff018550-449d-4101-83f9-e38dfbf34017" providerId="AD" clId="Web-{DEA7C43A-BC60-5C2E-6745-4CF0AE5A1B2E}" dt="2025-02-05T14:19:31.207" v="23" actId="20577"/>
        <pc:sldMkLst>
          <pc:docMk/>
          <pc:sldMk cId="2279548026" sldId="2147471759"/>
        </pc:sldMkLst>
        <pc:spChg chg="mod">
          <ac:chgData name="Watson, Sara" userId="S::10185384@id.ohio.gov::ff018550-449d-4101-83f9-e38dfbf34017" providerId="AD" clId="Web-{DEA7C43A-BC60-5C2E-6745-4CF0AE5A1B2E}" dt="2025-02-05T14:19:31.207" v="23" actId="20577"/>
          <ac:spMkLst>
            <pc:docMk/>
            <pc:sldMk cId="2279548026" sldId="2147471759"/>
            <ac:spMk id="3" creationId="{A24AA9D3-D310-50EB-19A0-D12643E71E60}"/>
          </ac:spMkLst>
        </pc:spChg>
      </pc:sldChg>
    </pc:docChg>
  </pc:docChgLst>
  <pc:docChgLst>
    <pc:chgData name="Watson, Sara" userId="S::10185384@id.ohio.gov::ff018550-449d-4101-83f9-e38dfbf34017" providerId="AD" clId="Web-{0E78C691-DCE4-0395-A240-94F56DC7CE7B}"/>
    <pc:docChg chg="delSld">
      <pc:chgData name="Watson, Sara" userId="S::10185384@id.ohio.gov::ff018550-449d-4101-83f9-e38dfbf34017" providerId="AD" clId="Web-{0E78C691-DCE4-0395-A240-94F56DC7CE7B}" dt="2025-02-04T17:10:52.878" v="0"/>
      <pc:docMkLst>
        <pc:docMk/>
      </pc:docMkLst>
      <pc:sldChg chg="del">
        <pc:chgData name="Watson, Sara" userId="S::10185384@id.ohio.gov::ff018550-449d-4101-83f9-e38dfbf34017" providerId="AD" clId="Web-{0E78C691-DCE4-0395-A240-94F56DC7CE7B}" dt="2025-02-04T17:10:52.878" v="0"/>
        <pc:sldMkLst>
          <pc:docMk/>
          <pc:sldMk cId="2515670202" sldId="2147471759"/>
        </pc:sldMkLst>
      </pc:sldChg>
    </pc:docChg>
  </pc:docChgLst>
  <pc:docChgLst>
    <pc:chgData name="Watson, Sara" userId="S::10185384@id.ohio.gov::ff018550-449d-4101-83f9-e38dfbf34017" providerId="AD" clId="Web-{41D1BDDB-8543-1D6B-9201-FC708BBD2164}"/>
    <pc:docChg chg="modSld">
      <pc:chgData name="Watson, Sara" userId="S::10185384@id.ohio.gov::ff018550-449d-4101-83f9-e38dfbf34017" providerId="AD" clId="Web-{41D1BDDB-8543-1D6B-9201-FC708BBD2164}" dt="2025-02-04T15:09:50.327" v="3" actId="14100"/>
      <pc:docMkLst>
        <pc:docMk/>
      </pc:docMkLst>
      <pc:sldChg chg="modSp">
        <pc:chgData name="Watson, Sara" userId="S::10185384@id.ohio.gov::ff018550-449d-4101-83f9-e38dfbf34017" providerId="AD" clId="Web-{41D1BDDB-8543-1D6B-9201-FC708BBD2164}" dt="2025-02-04T15:09:50.327" v="3" actId="14100"/>
        <pc:sldMkLst>
          <pc:docMk/>
          <pc:sldMk cId="1438387091" sldId="480"/>
        </pc:sldMkLst>
        <pc:spChg chg="mod">
          <ac:chgData name="Watson, Sara" userId="S::10185384@id.ohio.gov::ff018550-449d-4101-83f9-e38dfbf34017" providerId="AD" clId="Web-{41D1BDDB-8543-1D6B-9201-FC708BBD2164}" dt="2025-02-04T15:09:50.327" v="3" actId="14100"/>
          <ac:spMkLst>
            <pc:docMk/>
            <pc:sldMk cId="1438387091" sldId="480"/>
            <ac:spMk id="6" creationId="{92FC3C6E-EDCB-4AC4-B96C-C5A29C55D0AD}"/>
          </ac:spMkLst>
        </pc:spChg>
      </pc:sldChg>
    </pc:docChg>
  </pc:docChgLst>
  <pc:docChgLst>
    <pc:chgData name="Watson, Sara" userId="S::10185384@id.ohio.gov::ff018550-449d-4101-83f9-e38dfbf34017" providerId="AD" clId="Web-{38DE9613-8FDD-130F-E2F5-BE7C394C5990}"/>
    <pc:docChg chg="modSld">
      <pc:chgData name="Watson, Sara" userId="S::10185384@id.ohio.gov::ff018550-449d-4101-83f9-e38dfbf34017" providerId="AD" clId="Web-{38DE9613-8FDD-130F-E2F5-BE7C394C5990}" dt="2025-01-31T15:22:46.289" v="4" actId="1076"/>
      <pc:docMkLst>
        <pc:docMk/>
      </pc:docMkLst>
      <pc:sldChg chg="addSp modSp">
        <pc:chgData name="Watson, Sara" userId="S::10185384@id.ohio.gov::ff018550-449d-4101-83f9-e38dfbf34017" providerId="AD" clId="Web-{38DE9613-8FDD-130F-E2F5-BE7C394C5990}" dt="2025-01-31T15:22:46.289" v="4" actId="1076"/>
        <pc:sldMkLst>
          <pc:docMk/>
          <pc:sldMk cId="2166249629" sldId="274"/>
        </pc:sldMkLst>
        <pc:spChg chg="mod">
          <ac:chgData name="Watson, Sara" userId="S::10185384@id.ohio.gov::ff018550-449d-4101-83f9-e38dfbf34017" providerId="AD" clId="Web-{38DE9613-8FDD-130F-E2F5-BE7C394C5990}" dt="2025-01-31T15:22:42.945" v="3" actId="14100"/>
          <ac:spMkLst>
            <pc:docMk/>
            <pc:sldMk cId="2166249629" sldId="274"/>
            <ac:spMk id="6" creationId="{FA6E974F-EA01-0479-8223-D1B3E0EE35D7}"/>
          </ac:spMkLst>
        </pc:spChg>
        <pc:picChg chg="add mod">
          <ac:chgData name="Watson, Sara" userId="S::10185384@id.ohio.gov::ff018550-449d-4101-83f9-e38dfbf34017" providerId="AD" clId="Web-{38DE9613-8FDD-130F-E2F5-BE7C394C5990}" dt="2025-01-31T15:22:46.289" v="4" actId="1076"/>
          <ac:picMkLst>
            <pc:docMk/>
            <pc:sldMk cId="2166249629" sldId="274"/>
            <ac:picMk id="2" creationId="{C4348D7A-C35E-435E-10B6-761A0FF53DD8}"/>
          </ac:picMkLst>
        </pc:picChg>
      </pc:sldChg>
    </pc:docChg>
  </pc:docChgLst>
  <pc:docChgLst>
    <pc:chgData name="Watson, Sara" userId="S::10185384@id.ohio.gov::ff018550-449d-4101-83f9-e38dfbf34017" providerId="AD" clId="Web-{A53953B4-F6F4-A4F1-D48A-23B480C35A0D}"/>
    <pc:docChg chg="modSld">
      <pc:chgData name="Watson, Sara" userId="S::10185384@id.ohio.gov::ff018550-449d-4101-83f9-e38dfbf34017" providerId="AD" clId="Web-{A53953B4-F6F4-A4F1-D48A-23B480C35A0D}" dt="2025-02-10T17:55:00.205" v="2" actId="20577"/>
      <pc:docMkLst>
        <pc:docMk/>
      </pc:docMkLst>
      <pc:sldChg chg="modSp">
        <pc:chgData name="Watson, Sara" userId="S::10185384@id.ohio.gov::ff018550-449d-4101-83f9-e38dfbf34017" providerId="AD" clId="Web-{A53953B4-F6F4-A4F1-D48A-23B480C35A0D}" dt="2025-02-10T17:55:00.205" v="2" actId="20577"/>
        <pc:sldMkLst>
          <pc:docMk/>
          <pc:sldMk cId="3133571636" sldId="2147471761"/>
        </pc:sldMkLst>
        <pc:spChg chg="mod">
          <ac:chgData name="Watson, Sara" userId="S::10185384@id.ohio.gov::ff018550-449d-4101-83f9-e38dfbf34017" providerId="AD" clId="Web-{A53953B4-F6F4-A4F1-D48A-23B480C35A0D}" dt="2025-02-10T17:55:00.205" v="2" actId="20577"/>
          <ac:spMkLst>
            <pc:docMk/>
            <pc:sldMk cId="3133571636" sldId="2147471761"/>
            <ac:spMk id="3" creationId="{8BF907B3-4AD3-3F08-9534-C5EBA704FE69}"/>
          </ac:spMkLst>
        </pc:spChg>
      </pc:sldChg>
    </pc:docChg>
  </pc:docChgLst>
  <pc:docChgLst>
    <pc:chgData name="Watson, Sara" userId="S::10185384@id.ohio.gov::ff018550-449d-4101-83f9-e38dfbf34017" providerId="AD" clId="Web-{8C6D67EF-3063-532B-C18E-ED7123468639}"/>
    <pc:docChg chg="modSld">
      <pc:chgData name="Watson, Sara" userId="S::10185384@id.ohio.gov::ff018550-449d-4101-83f9-e38dfbf34017" providerId="AD" clId="Web-{8C6D67EF-3063-532B-C18E-ED7123468639}" dt="2025-02-04T14:05:11.501" v="8" actId="1076"/>
      <pc:docMkLst>
        <pc:docMk/>
      </pc:docMkLst>
      <pc:sldChg chg="modSp">
        <pc:chgData name="Watson, Sara" userId="S::10185384@id.ohio.gov::ff018550-449d-4101-83f9-e38dfbf34017" providerId="AD" clId="Web-{8C6D67EF-3063-532B-C18E-ED7123468639}" dt="2025-02-04T14:04:57.033" v="7" actId="20577"/>
        <pc:sldMkLst>
          <pc:docMk/>
          <pc:sldMk cId="4269065305" sldId="271"/>
        </pc:sldMkLst>
        <pc:spChg chg="mod">
          <ac:chgData name="Watson, Sara" userId="S::10185384@id.ohio.gov::ff018550-449d-4101-83f9-e38dfbf34017" providerId="AD" clId="Web-{8C6D67EF-3063-532B-C18E-ED7123468639}" dt="2025-02-04T14:04:57.033" v="7" actId="20577"/>
          <ac:spMkLst>
            <pc:docMk/>
            <pc:sldMk cId="4269065305" sldId="271"/>
            <ac:spMk id="2" creationId="{6A03F658-4692-526C-6131-4FBA36B05C1A}"/>
          </ac:spMkLst>
        </pc:spChg>
      </pc:sldChg>
      <pc:sldChg chg="modSp">
        <pc:chgData name="Watson, Sara" userId="S::10185384@id.ohio.gov::ff018550-449d-4101-83f9-e38dfbf34017" providerId="AD" clId="Web-{8C6D67EF-3063-532B-C18E-ED7123468639}" dt="2025-02-04T14:05:11.501" v="8" actId="1076"/>
        <pc:sldMkLst>
          <pc:docMk/>
          <pc:sldMk cId="1026869171" sldId="272"/>
        </pc:sldMkLst>
        <pc:spChg chg="mod">
          <ac:chgData name="Watson, Sara" userId="S::10185384@id.ohio.gov::ff018550-449d-4101-83f9-e38dfbf34017" providerId="AD" clId="Web-{8C6D67EF-3063-532B-C18E-ED7123468639}" dt="2025-02-04T14:04:49.642" v="5" actId="20577"/>
          <ac:spMkLst>
            <pc:docMk/>
            <pc:sldMk cId="1026869171" sldId="272"/>
            <ac:spMk id="9" creationId="{BC290944-C453-FDAC-9C87-4BF90A616090}"/>
          </ac:spMkLst>
        </pc:spChg>
        <pc:picChg chg="mod modCrop">
          <ac:chgData name="Watson, Sara" userId="S::10185384@id.ohio.gov::ff018550-449d-4101-83f9-e38dfbf34017" providerId="AD" clId="Web-{8C6D67EF-3063-532B-C18E-ED7123468639}" dt="2025-02-04T14:05:11.501" v="8" actId="1076"/>
          <ac:picMkLst>
            <pc:docMk/>
            <pc:sldMk cId="1026869171" sldId="272"/>
            <ac:picMk id="2" creationId="{5F01CFE9-0C7B-B132-F2EB-4E8619C57700}"/>
          </ac:picMkLst>
        </pc:picChg>
      </pc:sldChg>
    </pc:docChg>
  </pc:docChgLst>
  <pc:docChgLst>
    <pc:chgData name="Watson, Sara" userId="S::10185384@id.ohio.gov::ff018550-449d-4101-83f9-e38dfbf34017" providerId="AD" clId="Web-{FDB10053-E9A0-3F30-1085-686B0E517C88}"/>
    <pc:docChg chg="addSld modSld">
      <pc:chgData name="Watson, Sara" userId="S::10185384@id.ohio.gov::ff018550-449d-4101-83f9-e38dfbf34017" providerId="AD" clId="Web-{FDB10053-E9A0-3F30-1085-686B0E517C88}" dt="2025-02-04T14:55:06.514" v="463" actId="1076"/>
      <pc:docMkLst>
        <pc:docMk/>
      </pc:docMkLst>
      <pc:sldChg chg="modSp">
        <pc:chgData name="Watson, Sara" userId="S::10185384@id.ohio.gov::ff018550-449d-4101-83f9-e38dfbf34017" providerId="AD" clId="Web-{FDB10053-E9A0-3F30-1085-686B0E517C88}" dt="2025-02-04T14:55:06.514" v="463" actId="1076"/>
        <pc:sldMkLst>
          <pc:docMk/>
          <pc:sldMk cId="1026869171" sldId="272"/>
        </pc:sldMkLst>
        <pc:spChg chg="mod">
          <ac:chgData name="Watson, Sara" userId="S::10185384@id.ohio.gov::ff018550-449d-4101-83f9-e38dfbf34017" providerId="AD" clId="Web-{FDB10053-E9A0-3F30-1085-686B0E517C88}" dt="2025-02-04T14:49:03.685" v="445" actId="20577"/>
          <ac:spMkLst>
            <pc:docMk/>
            <pc:sldMk cId="1026869171" sldId="272"/>
            <ac:spMk id="8" creationId="{7779CA6F-7D0F-97DD-146D-28D78CB9499C}"/>
          </ac:spMkLst>
        </pc:spChg>
        <pc:spChg chg="mod">
          <ac:chgData name="Watson, Sara" userId="S::10185384@id.ohio.gov::ff018550-449d-4101-83f9-e38dfbf34017" providerId="AD" clId="Web-{FDB10053-E9A0-3F30-1085-686B0E517C88}" dt="2025-02-04T14:55:06.514" v="463" actId="1076"/>
          <ac:spMkLst>
            <pc:docMk/>
            <pc:sldMk cId="1026869171" sldId="272"/>
            <ac:spMk id="9" creationId="{BC290944-C453-FDAC-9C87-4BF90A616090}"/>
          </ac:spMkLst>
        </pc:spChg>
      </pc:sldChg>
      <pc:sldChg chg="modSp">
        <pc:chgData name="Watson, Sara" userId="S::10185384@id.ohio.gov::ff018550-449d-4101-83f9-e38dfbf34017" providerId="AD" clId="Web-{FDB10053-E9A0-3F30-1085-686B0E517C88}" dt="2025-02-04T14:41:32.701" v="290" actId="20577"/>
        <pc:sldMkLst>
          <pc:docMk/>
          <pc:sldMk cId="1525071892" sldId="2147471753"/>
        </pc:sldMkLst>
        <pc:spChg chg="mod">
          <ac:chgData name="Watson, Sara" userId="S::10185384@id.ohio.gov::ff018550-449d-4101-83f9-e38dfbf34017" providerId="AD" clId="Web-{FDB10053-E9A0-3F30-1085-686B0E517C88}" dt="2025-02-04T14:41:32.701" v="290" actId="20577"/>
          <ac:spMkLst>
            <pc:docMk/>
            <pc:sldMk cId="1525071892" sldId="2147471753"/>
            <ac:spMk id="3" creationId="{12736881-C1F0-0C59-1933-3511858E4462}"/>
          </ac:spMkLst>
        </pc:spChg>
      </pc:sldChg>
      <pc:sldChg chg="addSp delSp modSp new mod modClrScheme chgLayout">
        <pc:chgData name="Watson, Sara" userId="S::10185384@id.ohio.gov::ff018550-449d-4101-83f9-e38dfbf34017" providerId="AD" clId="Web-{FDB10053-E9A0-3F30-1085-686B0E517C88}" dt="2025-02-04T14:36:00.717" v="205" actId="1076"/>
        <pc:sldMkLst>
          <pc:docMk/>
          <pc:sldMk cId="1830875114" sldId="2147471754"/>
        </pc:sldMkLst>
        <pc:spChg chg="mod ord">
          <ac:chgData name="Watson, Sara" userId="S::10185384@id.ohio.gov::ff018550-449d-4101-83f9-e38dfbf34017" providerId="AD" clId="Web-{FDB10053-E9A0-3F30-1085-686B0E517C88}" dt="2025-02-04T14:29:14.498" v="103"/>
          <ac:spMkLst>
            <pc:docMk/>
            <pc:sldMk cId="1830875114" sldId="2147471754"/>
            <ac:spMk id="2" creationId="{9C09AC23-D00D-F2F0-CF59-814A10CD4202}"/>
          </ac:spMkLst>
        </pc:spChg>
        <pc:spChg chg="mod ord">
          <ac:chgData name="Watson, Sara" userId="S::10185384@id.ohio.gov::ff018550-449d-4101-83f9-e38dfbf34017" providerId="AD" clId="Web-{FDB10053-E9A0-3F30-1085-686B0E517C88}" dt="2025-02-04T14:29:14.498" v="103"/>
          <ac:spMkLst>
            <pc:docMk/>
            <pc:sldMk cId="1830875114" sldId="2147471754"/>
            <ac:spMk id="3" creationId="{9C95AF07-2B50-1DB4-D0F4-73DFD6A9E63C}"/>
          </ac:spMkLst>
        </pc:spChg>
        <pc:picChg chg="add mod ord">
          <ac:chgData name="Watson, Sara" userId="S::10185384@id.ohio.gov::ff018550-449d-4101-83f9-e38dfbf34017" providerId="AD" clId="Web-{FDB10053-E9A0-3F30-1085-686B0E517C88}" dt="2025-02-04T14:35:55.732" v="204" actId="1076"/>
          <ac:picMkLst>
            <pc:docMk/>
            <pc:sldMk cId="1830875114" sldId="2147471754"/>
            <ac:picMk id="8" creationId="{99F6FCBE-F126-C1EF-1487-AF404C5C5893}"/>
          </ac:picMkLst>
        </pc:picChg>
        <pc:picChg chg="add mod modCrop">
          <ac:chgData name="Watson, Sara" userId="S::10185384@id.ohio.gov::ff018550-449d-4101-83f9-e38dfbf34017" providerId="AD" clId="Web-{FDB10053-E9A0-3F30-1085-686B0E517C88}" dt="2025-02-04T14:36:00.717" v="205" actId="1076"/>
          <ac:picMkLst>
            <pc:docMk/>
            <pc:sldMk cId="1830875114" sldId="2147471754"/>
            <ac:picMk id="9" creationId="{5F75B2B3-D149-0A16-E217-6900EF47F995}"/>
          </ac:picMkLst>
        </pc:picChg>
      </pc:sldChg>
      <pc:sldChg chg="modSp new">
        <pc:chgData name="Watson, Sara" userId="S::10185384@id.ohio.gov::ff018550-449d-4101-83f9-e38dfbf34017" providerId="AD" clId="Web-{FDB10053-E9A0-3F30-1085-686B0E517C88}" dt="2025-02-04T14:47:08.248" v="432" actId="20577"/>
        <pc:sldMkLst>
          <pc:docMk/>
          <pc:sldMk cId="3621596759" sldId="2147471755"/>
        </pc:sldMkLst>
        <pc:spChg chg="mod">
          <ac:chgData name="Watson, Sara" userId="S::10185384@id.ohio.gov::ff018550-449d-4101-83f9-e38dfbf34017" providerId="AD" clId="Web-{FDB10053-E9A0-3F30-1085-686B0E517C88}" dt="2025-02-04T14:36:55.014" v="207" actId="1076"/>
          <ac:spMkLst>
            <pc:docMk/>
            <pc:sldMk cId="3621596759" sldId="2147471755"/>
            <ac:spMk id="2" creationId="{BDEBC654-3C34-7C09-AB07-202DCFF68ACE}"/>
          </ac:spMkLst>
        </pc:spChg>
        <pc:spChg chg="mod">
          <ac:chgData name="Watson, Sara" userId="S::10185384@id.ohio.gov::ff018550-449d-4101-83f9-e38dfbf34017" providerId="AD" clId="Web-{FDB10053-E9A0-3F30-1085-686B0E517C88}" dt="2025-02-04T14:47:08.248" v="432" actId="20577"/>
          <ac:spMkLst>
            <pc:docMk/>
            <pc:sldMk cId="3621596759" sldId="2147471755"/>
            <ac:spMk id="3" creationId="{FEF48180-20EB-CDDB-7D65-F3B50DBFCC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r">
              <a:defRPr sz="1200"/>
            </a:lvl1pPr>
          </a:lstStyle>
          <a:p>
            <a:fld id="{CDC4ADDC-17FF-4FE4-A163-D89C2EB8540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3" rIns="93163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3" tIns="46583" rIns="93163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r">
              <a:defRPr sz="1200"/>
            </a:lvl1pPr>
          </a:lstStyle>
          <a:p>
            <a:fld id="{7A6E335F-6B58-4BAC-AAD9-EC2E6DC7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dV8Zmer5IM?si=ViW7fzJlkDEbuZt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B8D64-7AC8-EDAD-ECAA-1FDE29C2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B186A6-736E-E9BD-CEB9-904EED27B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755D3-6CB5-B765-7F07-C6EE6769C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>
                <a:latin typeface="CanvaSans-Regular"/>
              </a:rPr>
              <a:t>TECH CORPS is a national nonprofit organization founded by Gary Beach, Publisher Emeritus of CIO Magazine and the author of The U.S. Technology Skills Gap. </a:t>
            </a:r>
          </a:p>
          <a:p>
            <a:pPr algn="l"/>
            <a:endParaRPr lang="en-US" sz="1800" b="0" i="0" u="none" strike="noStrike" baseline="0">
              <a:latin typeface="CanvaSans-Regular"/>
            </a:endParaRPr>
          </a:p>
          <a:p>
            <a:pPr algn="l"/>
            <a:r>
              <a:rPr lang="en-US" sz="1800" b="0" i="0" u="none" strike="noStrike" baseline="0">
                <a:latin typeface="CanvaSans-Regular"/>
              </a:rPr>
              <a:t>Gary believed that technology professionals could be a tremendous resource to schools – if, they could be effectively connected. </a:t>
            </a:r>
          </a:p>
          <a:p>
            <a:pPr algn="l"/>
            <a:endParaRPr lang="en-US" sz="1800" b="0" i="0" u="none" strike="noStrike" baseline="0">
              <a:latin typeface="CanvaSans-Regular"/>
            </a:endParaRPr>
          </a:p>
          <a:p>
            <a:pPr algn="l"/>
            <a:r>
              <a:rPr lang="en-US" sz="1800" b="0" i="0" u="none" strike="noStrike" baseline="0">
                <a:latin typeface="CanvaSans-Regular"/>
              </a:rPr>
              <a:t>In 1995, TECH CORPS was launched to be that connector, and since that time more than 15,000 technology professionals in the U.S. have shared their time and talents assisting schools with technology-related projects.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AAD05-F9B7-EBB5-FEA5-842E49EB0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051AB-6224-1F4D-A8E1-F7355870C9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61BD8-8B5B-8818-D673-260B4AE5D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D0519-F0E1-5A60-E0EA-AB0D43158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C06F9-1289-270D-C633-B57CE823C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D55F7-6BB1-FEAA-30D2-814D86757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051AB-6224-1F4D-A8E1-F7355870C9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07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Tasha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59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Calibri"/>
                <a:cs typeface="Calibri"/>
              </a:rPr>
              <a:t>Travis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04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8b14a2d7b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8b14a2d7b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Although TECH CORPS implements a myriad of different programs, today, I’m going to specifically talk to you about two of our work-based learning programs: Student TECH CORPS and Student WEB CORPS.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6e5079e0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6e5079e0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latin typeface="Montserrat"/>
                <a:ea typeface="Montserrat"/>
                <a:cs typeface="Montserrat"/>
                <a:sym typeface="Montserrat"/>
              </a:rPr>
              <a:t>TECH CORPS’ high school programs equip students with work-based learning hours, the </a:t>
            </a:r>
            <a:r>
              <a:rPr lang="en-US" sz="1200" b="0" err="1">
                <a:latin typeface="Montserrat"/>
                <a:ea typeface="Montserrat"/>
                <a:cs typeface="Montserrat"/>
                <a:sym typeface="Montserrat"/>
              </a:rPr>
              <a:t>OhioMeansJobs</a:t>
            </a:r>
            <a:r>
              <a:rPr lang="en-US" sz="1200" b="0">
                <a:latin typeface="Montserrat"/>
                <a:ea typeface="Montserrat"/>
                <a:cs typeface="Montserrat"/>
                <a:sym typeface="Montserrat"/>
              </a:rPr>
              <a:t>-Readiness Seal, a pre-apprenticeship certificate, and industry-recognized credentials.</a:t>
            </a:r>
            <a:endParaRPr lang="en-US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b29901d0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1b29901d0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>
                <a:hlinkClick r:id="rId3"/>
              </a:rPr>
              <a:t>https://youtu.be/MdV8Zmer5IM?si=ViW7fzJlkDEbuZtL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051AB-6224-1F4D-A8E1-F7355870C9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2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b29901d0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b29901d0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https://youtu.be/TnsevH5pN_E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051AB-6224-1F4D-A8E1-F7355870C9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5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FEF09-C016-CC1F-BD3C-712CC2FCC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4A5F6-D161-2E6D-501C-E2DA2D2AB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82BE2-38C2-E46A-CF59-A209877E0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en-US" sz="1200"/>
              <a:t>Although TECH COPRS has run both of these programs for nearly 15 years, in 2024, they were approved for pre-apprenticeship and work-based learning hours.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76D24-946E-904C-F426-8A2D5CBAB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051AB-6224-1F4D-A8E1-F7355870C9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24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29ffd4e67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29ffd4e67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7C4BC-3865-A342-A7A3-C874F04EF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383969" y="709644"/>
            <a:ext cx="11424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cap="all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Curae;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BF5A61-E4C1-725F-EE45-C0A999591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481576"/>
            <a:ext cx="11430000" cy="982861"/>
          </a:xfrm>
        </p:spPr>
        <p:txBody>
          <a:bodyPr>
            <a:noAutofit/>
          </a:bodyPr>
          <a:lstStyle>
            <a:lvl1pPr algn="ctr">
              <a:defRPr sz="6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5540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2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50404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527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2321316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0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D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7C4BC-3865-A342-A7A3-C874F04EF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6582" y="5592341"/>
            <a:ext cx="2974109" cy="8157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Curae;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FF6FB-3F8E-3FF4-AA8C-FC196A0DB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481576"/>
            <a:ext cx="11430000" cy="982861"/>
          </a:xfrm>
        </p:spPr>
        <p:txBody>
          <a:bodyPr>
            <a:noAutofit/>
          </a:bodyPr>
          <a:lstStyle>
            <a:lvl1pPr algn="ctr">
              <a:defRPr sz="6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79810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3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7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1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D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EDUCATION.OHIO.GOV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4" y="5592194"/>
            <a:ext cx="2739695" cy="7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62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19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EDUCATION.OHIO.GOV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592280"/>
            <a:ext cx="2621426" cy="7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76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D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14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DEW-w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19F13-D402-C2BE-894F-DC9D2CEE2060}"/>
              </a:ext>
            </a:extLst>
          </p:cNvPr>
          <p:cNvSpPr txBox="1"/>
          <p:nvPr userDrawn="1"/>
        </p:nvSpPr>
        <p:spPr>
          <a:xfrm>
            <a:off x="4064001" y="6289964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E3F75"/>
                </a:solidFill>
                <a:latin typeface="Source Sans Pro" panose="020B0503030403020204" pitchFamily="34" charset="0"/>
              </a:rPr>
              <a:t>EDUCATION.OHIO.GOV</a:t>
            </a:r>
          </a:p>
        </p:txBody>
      </p:sp>
    </p:spTree>
    <p:extLst>
      <p:ext uri="{BB962C8B-B14F-4D97-AF65-F5344CB8AC3E}">
        <p14:creationId xmlns:p14="http://schemas.microsoft.com/office/powerpoint/2010/main" val="1706685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2B658-2D5A-774F-A585-ED75BF68BE55}"/>
              </a:ext>
            </a:extLst>
          </p:cNvPr>
          <p:cNvSpPr txBox="1"/>
          <p:nvPr userDrawn="1"/>
        </p:nvSpPr>
        <p:spPr>
          <a:xfrm>
            <a:off x="3879487" y="6104321"/>
            <a:ext cx="443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</p:spTree>
    <p:extLst>
      <p:ext uri="{BB962C8B-B14F-4D97-AF65-F5344CB8AC3E}">
        <p14:creationId xmlns:p14="http://schemas.microsoft.com/office/powerpoint/2010/main" val="283949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496">
          <p15:clr>
            <a:srgbClr val="FBAE40"/>
          </p15:clr>
        </p15:guide>
        <p15:guide id="3" pos="6288">
          <p15:clr>
            <a:srgbClr val="FBAE40"/>
          </p15:clr>
        </p15:guide>
        <p15:guide id="4" pos="1392">
          <p15:clr>
            <a:srgbClr val="FBAE40"/>
          </p15:clr>
        </p15:guide>
        <p15:guide id="5" pos="1680">
          <p15:clr>
            <a:srgbClr val="FBAE40"/>
          </p15:clr>
        </p15:guide>
        <p15:guide id="6" pos="60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91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90B9-3838-628E-A3AB-D4198DFDA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AF313-BAD7-1679-1A26-2D75EE410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A005-A34B-795F-4C43-835C08095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8722-D04D-0D45-87AD-C9A40D5BFC6C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3FA73-A579-B9ED-509E-8B09478FF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A68D6-2B65-5C3B-885B-BF96B300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78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7B3A3-F7A8-508B-A2A2-189BADDB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F98E4-C63C-1D33-0BB1-1E38BBFA1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7401D-EFA5-CF04-A848-1218F465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EE03-723C-814C-90CD-05A70BA94160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8B9AE-BE44-153E-85D1-A440A9420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1DC9-81C2-5F88-14F7-044BE97B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6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8E9B-6737-D433-8CB5-BDA82CF0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B3806-6636-F763-F507-E2884D5F4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04A9-2955-F0AC-890C-C94CBF5A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ACC5-9AE1-AC46-B023-2512AED71AA7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1B354-1E4F-187D-FC28-886F44F2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4833-3B1D-E659-54C7-01DB6D41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59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9515-0AD2-BA6A-346F-9F0F0A52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F338A-5C9E-E10C-E0D5-AACE307D3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AF62F-E368-418C-D84D-7E68A9D8D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F7024-EA32-3B8B-A681-0FB8571D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4444-D00E-BF40-8F79-987BBA7B6168}" type="datetime1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46555-C784-F380-7D99-F96718F6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F027D-0A13-B95E-7DC7-9817F01C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80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60BB-0B9E-33AB-9C69-0C8419E8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1733E-0A15-8808-075A-6948B20C8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59745-5735-63EA-5928-4B0C75ED9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33481-74FA-F9A5-10FB-F624DF951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9DC4BE-1D33-2597-7D56-7C8561C9D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34396-52CE-487A-176A-6D7917BB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B537-E186-5B47-BB95-8196911B3082}" type="datetime1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5046F-C1D7-656B-0EDD-689B623C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01FFEE-CCAB-D63D-2E99-64580EF5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31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EF65-D46F-52AA-CDC9-E136D494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74E3A-E350-77FE-4C32-17A10980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04FA-0517-E644-9629-95DD4F162083}" type="datetime1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408A0-3E83-ADE0-A466-95D6E8A9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0C280-D4F7-FB7A-8BF7-7C8E7AEB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5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150C5-1879-EAD5-6EA5-C2263923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6070-75BB-A548-8489-BE5F4D0E34D7}" type="datetime1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A8C0B-EE2C-DF74-9285-C09CC322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790ED-A852-F202-15D8-E7CD0B83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17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3BF0-422E-47BA-9301-6397E0DB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75D26-B3CB-AC28-5626-264C2D49C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C661F-F1CF-668D-EA46-1DF12C5AE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EB1D4-BB4D-CA0A-5538-13E6AA3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031A-F860-E14C-8EF9-A7B1FEF36725}" type="datetime1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E2556-B8C2-681B-9B42-C7E1EF56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5EE69-E601-D318-789D-1B330B27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47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3FB1-F6FB-12DB-5B12-A9AA3CA3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668D8-8B26-1CFE-7CF3-07228EABF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C3E2-E760-4CCD-CE69-3988A975A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DB4F2-B513-22A9-3087-708C7C3A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8B37-58F6-E248-B9EA-0F4AFBA014AD}" type="datetime1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E1B2F-2E52-4B68-C571-7268EFFD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F64FF-C8BA-82D2-EB09-64C1E8576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49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2402-FB4A-4A9D-B436-D12ACE147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E2A9F-C094-E101-3AA0-B18EA6DB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A1D59-05EA-86B9-F213-720D889D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4D67-AA28-BB49-8631-DD62757568E3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EF88C-CF9D-0D41-B34B-FC3D61B5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9D0AB-A5D4-9D22-B917-3DC835DC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0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44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9CCC95-C5B2-5014-74D5-1C5C9B400D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1D931-7B2C-D24F-2737-C5C0276F4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A97C2-9809-AEE5-856E-A3767F0D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1B34-7E18-5941-B66E-02B67E2AB680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EE18E-8C5D-0CB6-72E4-5D4E65BA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28AFB-F768-5EEB-455F-7884E2C9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4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674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 userDrawn="1"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18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7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Pro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Pro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Pro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Pro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5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2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Maecenas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et ante </a:t>
            </a:r>
            <a:r>
              <a:rPr lang="en-US" err="1"/>
              <a:t>tincidunt</a:t>
            </a:r>
            <a:r>
              <a:rPr lang="en-US"/>
              <a:t> tempus. </a:t>
            </a:r>
            <a:r>
              <a:rPr lang="en-US" err="1"/>
              <a:t>Nullam</a:t>
            </a:r>
            <a:r>
              <a:rPr lang="en-US"/>
              <a:t> dictum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pede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. 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 per </a:t>
            </a:r>
            <a:r>
              <a:rPr lang="en-US" err="1"/>
              <a:t>conubia</a:t>
            </a:r>
            <a:r>
              <a:rPr lang="en-US"/>
              <a:t> nostra, per </a:t>
            </a:r>
            <a:r>
              <a:rPr lang="en-US" err="1"/>
              <a:t>inceptos</a:t>
            </a:r>
            <a:r>
              <a:rPr lang="en-US"/>
              <a:t> </a:t>
            </a:r>
            <a:r>
              <a:rPr lang="en-US" err="1"/>
              <a:t>hymenaeos</a:t>
            </a:r>
            <a:r>
              <a:rPr lang="en-US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 userDrawn="1"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97" r:id="rId2"/>
    <p:sldLayoutId id="2147483784" r:id="rId3"/>
    <p:sldLayoutId id="2147483774" r:id="rId4"/>
    <p:sldLayoutId id="2147483770" r:id="rId5"/>
    <p:sldLayoutId id="2147483792" r:id="rId6"/>
    <p:sldLayoutId id="2147483769" r:id="rId7"/>
    <p:sldLayoutId id="2147483771" r:id="rId8"/>
    <p:sldLayoutId id="2147483772" r:id="rId9"/>
    <p:sldLayoutId id="2147483796" r:id="rId10"/>
    <p:sldLayoutId id="2147483773" r:id="rId11"/>
    <p:sldLayoutId id="2147483775" r:id="rId12"/>
    <p:sldLayoutId id="2147483776" r:id="rId13"/>
    <p:sldLayoutId id="2147483783" r:id="rId14"/>
    <p:sldLayoutId id="2147483788" r:id="rId15"/>
    <p:sldLayoutId id="2147483778" r:id="rId16"/>
    <p:sldLayoutId id="2147483787" r:id="rId17"/>
    <p:sldLayoutId id="2147483780" r:id="rId18"/>
    <p:sldLayoutId id="2147483779" r:id="rId19"/>
    <p:sldLayoutId id="2147483777" r:id="rId20"/>
    <p:sldLayoutId id="2147483781" r:id="rId21"/>
    <p:sldLayoutId id="2147483785" r:id="rId22"/>
    <p:sldLayoutId id="2147483793" r:id="rId23"/>
    <p:sldLayoutId id="2147483791" r:id="rId24"/>
    <p:sldLayoutId id="2147483794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C0FF6-0872-B98B-BC37-6F17E855EC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4570" y="865528"/>
            <a:ext cx="3937708" cy="48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57" r:id="rId3"/>
    <p:sldLayoutId id="21474837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F6C766-CCAD-9F2C-A433-5097582D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5970B-4D46-C8FC-2C8F-CDA607D06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0EC43-3A2A-730A-8526-0A08062E2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09FCF-AA94-6E44-BF26-3688D5334EE4}" type="datetime1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6D092-9F4F-AA4D-373C-77FFBA3BE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EEE3E-2D1F-D7DE-C570-C89150712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BFEB-6CD4-E542-9D26-6C5808C3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MdV8Zmer5IM?feature=oembed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TnsevH5pN_E?feature=oembed" TargetMode="Externa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mailto:ceasley@techcorps.or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govdelivery.com/accounts/OHED/subscriber/n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s://forms.office.com/Pages/ResponsePage.aspx?id=xPz4UNiUB0-E6zbtV8fIoohtYXFqNBtDmFxlr0aj-HtUNTMxWTE4UlJPVVVUSk5QMUE5VTg1SjVKQi4u" TargetMode="External"/><Relationship Id="rId4" Type="http://schemas.openxmlformats.org/officeDocument/2006/relationships/hyperlink" Target="https://education.ohio.gov/Topics/School-Counselors/School-Counselor-Meetup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81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4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860001" y="186933"/>
            <a:ext cx="10472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990"/>
            </a:pPr>
            <a:r>
              <a:rPr lang="en" sz="216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Student TECH CORPS </a:t>
            </a:r>
            <a:r>
              <a:rPr lang="en" sz="216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provides students with tech support training and empowers them to run a simulated tech support help desk.</a:t>
            </a:r>
            <a:endParaRPr sz="16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2133" b="1">
              <a:solidFill>
                <a:srgbClr val="000000"/>
              </a:solidFill>
              <a:highlight>
                <a:srgbClr val="FF00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1014367" y="3213533"/>
            <a:ext cx="30160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Technology </a:t>
            </a:r>
            <a:endParaRPr sz="1467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n" sz="14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1467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651700" y="3265567"/>
            <a:ext cx="29436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Certifications and Pre-Apprenticeship</a:t>
            </a:r>
            <a:endParaRPr sz="1467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1108700" y="3800500"/>
            <a:ext cx="2862800" cy="2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/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Students receive tech support training in hardware, operating systems, software applications, networking, computer peripherals, troubleshooting, basic programming, databases, and customer relations.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587000" y="3911134"/>
            <a:ext cx="3018000" cy="1271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Industry-Recognized Certification (CompTIA IT Fundamentals) and Pre-Apprenticeship Certificate in IT Career Cluster.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8161633" y="3213534"/>
            <a:ext cx="29976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Career Exposure  &amp; Meaningful Compensation</a:t>
            </a:r>
            <a:endParaRPr sz="1467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8161633" y="3800501"/>
            <a:ext cx="2997600" cy="188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Tech industry volunteers serve as mock clients to program participants.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ctr">
              <a:buClr>
                <a:srgbClr val="000000"/>
              </a:buClr>
              <a:buSzPts val="1100"/>
            </a:pP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Students earn an hourly wage </a:t>
            </a:r>
            <a:r>
              <a:rPr lang="en" sz="1333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during this 6-8 week program </a:t>
            </a:r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learn valuable technology and employability skills.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nline Media 3" title="Student TECH CORPS">
            <a:hlinkClick r:id="" action="ppaction://media"/>
            <a:extLst>
              <a:ext uri="{FF2B5EF4-FFF2-40B4-BE49-F238E27FC236}">
                <a16:creationId xmlns:a16="http://schemas.microsoft.com/office/drawing/2014/main" id="{97360DDD-7ACD-1927-5C75-C5219DE869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952" cy="68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7" y="41000"/>
            <a:ext cx="12192004" cy="685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423333" y="198367"/>
            <a:ext cx="11524000" cy="10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" sz="216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Student WEB CORPS </a:t>
            </a:r>
            <a:r>
              <a:rPr lang="en" sz="2160" b="1">
                <a:solidFill>
                  <a:srgbClr val="0F0F0F"/>
                </a:solidFill>
                <a:latin typeface="Montserrat"/>
                <a:ea typeface="Montserrat"/>
                <a:cs typeface="Montserrat"/>
                <a:sym typeface="Montserrat"/>
              </a:rPr>
              <a:t>immerses students in a hands-on web development experience in a simulated work environment.</a:t>
            </a:r>
            <a:endParaRPr sz="2133" b="1">
              <a:solidFill>
                <a:srgbClr val="000000"/>
              </a:solidFill>
              <a:highlight>
                <a:srgbClr val="FF00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1044167" y="3236634"/>
            <a:ext cx="29976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Technology &amp; Project Management Training</a:t>
            </a:r>
            <a:endParaRPr sz="1467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8161633" y="3213534"/>
            <a:ext cx="29976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Career Exposure  &amp; Meaningful Compensation</a:t>
            </a:r>
            <a:endParaRPr sz="1467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1044133" y="3921400"/>
            <a:ext cx="2997600" cy="168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Through hands-on experience in web development, project management, and professional skills training, students work in project teams to create and build websites for mock businesses.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8161633" y="3821434"/>
            <a:ext cx="2997600" cy="188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Tech industry volunteers serve as mock clients to program participants.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ctr">
              <a:buClr>
                <a:srgbClr val="000000"/>
              </a:buClr>
              <a:buSzPts val="1100"/>
            </a:pP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Students earn an hourly wage </a:t>
            </a:r>
            <a:r>
              <a:rPr lang="en" sz="1333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during this 7 week program </a:t>
            </a:r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learn valuable technology and employability skills.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4667083" y="3349434"/>
            <a:ext cx="2943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4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Pre-Apprenticeship</a:t>
            </a:r>
            <a:endParaRPr sz="1467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4592684" y="3716601"/>
            <a:ext cx="30180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Pre-Apprenticeship Certificate in IT Career Cluster.</a:t>
            </a:r>
            <a:endParaRPr sz="1333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55295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tudent Web Corps 2022">
            <a:hlinkClick r:id="" action="ppaction://media"/>
            <a:extLst>
              <a:ext uri="{FF2B5EF4-FFF2-40B4-BE49-F238E27FC236}">
                <a16:creationId xmlns:a16="http://schemas.microsoft.com/office/drawing/2014/main" id="{0971350A-0CFA-A0CE-6AD5-CC4896D242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2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F8673-121A-F19B-032A-8304C04A1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1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white background with red and black lines&#10;&#10;AI-generated content may be incorrect.">
            <a:extLst>
              <a:ext uri="{FF2B5EF4-FFF2-40B4-BE49-F238E27FC236}">
                <a16:creationId xmlns:a16="http://schemas.microsoft.com/office/drawing/2014/main" id="{3927DEE9-B202-C7F9-3357-9821F645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6" name="Google Shape;128;p24">
            <a:extLst>
              <a:ext uri="{FF2B5EF4-FFF2-40B4-BE49-F238E27FC236}">
                <a16:creationId xmlns:a16="http://schemas.microsoft.com/office/drawing/2014/main" id="{0429F2C3-4181-8D2E-1B65-C572B7F540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753"/>
          <a:stretch/>
        </p:blipFill>
        <p:spPr>
          <a:xfrm>
            <a:off x="6096000" y="283779"/>
            <a:ext cx="5867670" cy="55809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9;p24">
            <a:extLst>
              <a:ext uri="{FF2B5EF4-FFF2-40B4-BE49-F238E27FC236}">
                <a16:creationId xmlns:a16="http://schemas.microsoft.com/office/drawing/2014/main" id="{9FE69F99-925F-1876-502B-61172D52F88D}"/>
              </a:ext>
            </a:extLst>
          </p:cNvPr>
          <p:cNvSpPr txBox="1"/>
          <p:nvPr/>
        </p:nvSpPr>
        <p:spPr>
          <a:xfrm>
            <a:off x="1069781" y="951187"/>
            <a:ext cx="5114806" cy="459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b="1">
                <a:solidFill>
                  <a:schemeClr val="dk2"/>
                </a:solidFill>
                <a:latin typeface="Montserrat Medium" panose="00000600000000000000" pitchFamily="2" charset="0"/>
              </a:rPr>
              <a:t>March 2024:</a:t>
            </a:r>
            <a:r>
              <a:rPr lang="en" sz="2000">
                <a:solidFill>
                  <a:schemeClr val="dk2"/>
                </a:solidFill>
                <a:latin typeface="Montserrat Medium" panose="00000600000000000000" pitchFamily="2" charset="0"/>
              </a:rPr>
              <a:t> TECH CORPS' Student TECH CORPS and Student WEB CORPS programs were approved by Franklin University and ApprenticeOhio as registered pre-apprenticeship programs. </a:t>
            </a:r>
            <a:endParaRPr sz="2000">
              <a:solidFill>
                <a:schemeClr val="dk2"/>
              </a:solidFill>
              <a:latin typeface="Montserrat Medium" panose="00000600000000000000" pitchFamily="2" charset="0"/>
            </a:endParaRPr>
          </a:p>
          <a:p>
            <a:endParaRPr sz="2000">
              <a:solidFill>
                <a:schemeClr val="dk2"/>
              </a:solidFill>
              <a:latin typeface="Montserrat Medium" panose="00000600000000000000" pitchFamily="2" charset="0"/>
            </a:endParaRPr>
          </a:p>
          <a:p>
            <a:r>
              <a:rPr lang="en" sz="2000" b="1">
                <a:solidFill>
                  <a:schemeClr val="dk2"/>
                </a:solidFill>
                <a:latin typeface="Montserrat Medium" panose="00000600000000000000" pitchFamily="2" charset="0"/>
              </a:rPr>
              <a:t>Summer 2024</a:t>
            </a:r>
            <a:r>
              <a:rPr lang="en" sz="2000">
                <a:solidFill>
                  <a:schemeClr val="dk2"/>
                </a:solidFill>
                <a:latin typeface="Montserrat Medium" panose="00000600000000000000" pitchFamily="2" charset="0"/>
              </a:rPr>
              <a:t>: More than 100 students earned the Pre-Apprenticeship certificate in the Information Technology career cluster through these programs. </a:t>
            </a:r>
            <a:endParaRPr sz="2000">
              <a:solidFill>
                <a:schemeClr val="dk2"/>
              </a:solidFill>
              <a:latin typeface="Montserrat Medium" panose="00000600000000000000" pitchFamily="2" charset="0"/>
            </a:endParaRPr>
          </a:p>
          <a:p>
            <a:endParaRPr sz="2000">
              <a:solidFill>
                <a:schemeClr val="dk2"/>
              </a:solidFill>
              <a:latin typeface="Montserrat Medium" panose="00000600000000000000" pitchFamily="2" charset="0"/>
            </a:endParaRPr>
          </a:p>
          <a:p>
            <a:r>
              <a:rPr lang="en" sz="2000" b="1">
                <a:solidFill>
                  <a:schemeClr val="dk2"/>
                </a:solidFill>
                <a:latin typeface="Montserrat Medium" panose="00000600000000000000" pitchFamily="2" charset="0"/>
              </a:rPr>
              <a:t>Summer 2024</a:t>
            </a:r>
            <a:r>
              <a:rPr lang="en" sz="2000">
                <a:solidFill>
                  <a:schemeClr val="dk2"/>
                </a:solidFill>
                <a:latin typeface="Montserrat Medium" panose="00000600000000000000" pitchFamily="2" charset="0"/>
              </a:rPr>
              <a:t>: 46% of the students who sat for the CompTIA Industry-Recognized Credential passed the exam.</a:t>
            </a:r>
            <a:endParaRPr sz="2000">
              <a:solidFill>
                <a:schemeClr val="dk2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08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4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3466500" y="1110800"/>
            <a:ext cx="2854400" cy="2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i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"The connections I built with the instructors helped me discover who I am and became the first step in starting my tech career."</a:t>
            </a:r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Hussein (Grade 12)</a:t>
            </a:r>
            <a:endParaRPr sz="1467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Cornerstone Academy HS</a:t>
            </a:r>
            <a:endParaRPr sz="1467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9371600" y="4061133"/>
            <a:ext cx="2580800" cy="2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i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"This program has given me control over my future. I’ve discovered how much I love being a leader and learned how to help others make the most of their skills."</a:t>
            </a:r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Asman (Grade 12)</a:t>
            </a:r>
            <a:endParaRPr sz="1467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Horizon HS</a:t>
            </a:r>
            <a:endParaRPr sz="1467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3466500" y="4061133"/>
            <a:ext cx="2854400" cy="2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i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“Through this program, I gained self-esteem and confidence. My team asked me for help and that's a good feeling.”</a:t>
            </a:r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Abby (Grade 11)</a:t>
            </a:r>
            <a:endParaRPr sz="1467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LCCC Early College HS </a:t>
            </a:r>
            <a:endParaRPr sz="1467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9337600" y="1110800"/>
            <a:ext cx="2648800" cy="2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i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“I can take the skills that I’ve learned through this program into any career I choose!”</a:t>
            </a:r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sz="1467" i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Erica (Grade 10)</a:t>
            </a:r>
            <a:endParaRPr sz="1467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467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Firelands HS</a:t>
            </a:r>
            <a:endParaRPr sz="1467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2116400" y="58800"/>
            <a:ext cx="9235600" cy="14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students reported a remarkably positive shift in their skills, attitudes, and perceptions.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11597967" y="6419467"/>
            <a:ext cx="594000" cy="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sz="1467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6147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537E41-083E-E0DF-DC99-C0751458D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ue and black sign&#10;&#10;Description automatically generated">
            <a:extLst>
              <a:ext uri="{FF2B5EF4-FFF2-40B4-BE49-F238E27FC236}">
                <a16:creationId xmlns:a16="http://schemas.microsoft.com/office/drawing/2014/main" id="{68315F51-7E7F-7206-0FEE-EFFA74590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454" y="1184264"/>
            <a:ext cx="7772400" cy="2244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57D801-13D4-6844-EB65-708F9F0B189D}"/>
              </a:ext>
            </a:extLst>
          </p:cNvPr>
          <p:cNvSpPr txBox="1"/>
          <p:nvPr/>
        </p:nvSpPr>
        <p:spPr>
          <a:xfrm>
            <a:off x="5304397" y="3261737"/>
            <a:ext cx="31025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err="1">
                <a:solidFill>
                  <a:srgbClr val="0000FF"/>
                </a:solidFill>
                <a:latin typeface="Montserrat Medium" panose="00000600000000000000" pitchFamily="2" charset="0"/>
              </a:rPr>
              <a:t>techcorps.org</a:t>
            </a:r>
            <a:r>
              <a:rPr lang="en-US" sz="1400">
                <a:solidFill>
                  <a:srgbClr val="0000FF"/>
                </a:solidFill>
                <a:latin typeface="Montserrat Medium" panose="00000600000000000000" pitchFamily="2" charset="0"/>
              </a:rPr>
              <a:t> </a:t>
            </a:r>
            <a:r>
              <a:rPr lang="en-US" sz="1400">
                <a:latin typeface="Montserrat Medium" panose="00000600000000000000" pitchFamily="2" charset="0"/>
              </a:rPr>
              <a:t>| </a:t>
            </a:r>
            <a:r>
              <a:rPr lang="en-US" sz="1400">
                <a:solidFill>
                  <a:srgbClr val="0000FF"/>
                </a:solidFill>
                <a:latin typeface="Montserrat Medium" panose="00000600000000000000" pitchFamily="2" charset="0"/>
              </a:rPr>
              <a:t>@</a:t>
            </a:r>
            <a:r>
              <a:rPr lang="en-US" sz="1400" err="1">
                <a:solidFill>
                  <a:srgbClr val="0000FF"/>
                </a:solidFill>
                <a:latin typeface="Montserrat Medium" panose="00000600000000000000" pitchFamily="2" charset="0"/>
              </a:rPr>
              <a:t>techcorpsus</a:t>
            </a:r>
            <a:endParaRPr lang="en-US" sz="1400">
              <a:solidFill>
                <a:srgbClr val="0000FF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5" name="Picture 4" descr="A blue square with white letter f&#10;&#10;Description automatically generated">
            <a:extLst>
              <a:ext uri="{FF2B5EF4-FFF2-40B4-BE49-F238E27FC236}">
                <a16:creationId xmlns:a16="http://schemas.microsoft.com/office/drawing/2014/main" id="{C9031AD3-C6B4-BAFD-2274-B2633DD2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196" y="2790765"/>
            <a:ext cx="470972" cy="470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CE3B4-3DAC-C72A-B6B7-6DF0A5D82A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90490" y="2790765"/>
            <a:ext cx="469234" cy="470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06277-1B7C-766B-9926-BD1FF2CC81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21046" y="2792503"/>
            <a:ext cx="469234" cy="469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F528B-DF9D-C44E-A8A3-3E354CC833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51602" y="2792503"/>
            <a:ext cx="469234" cy="469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E49BB-EF1B-8FEC-BB74-5D90654411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79354" y="2792503"/>
            <a:ext cx="469234" cy="469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B1F48A-80D5-A9C5-3557-B1A29A025E43}"/>
              </a:ext>
            </a:extLst>
          </p:cNvPr>
          <p:cNvSpPr txBox="1"/>
          <p:nvPr/>
        </p:nvSpPr>
        <p:spPr>
          <a:xfrm>
            <a:off x="-3986" y="4144963"/>
            <a:ext cx="1218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Montserrat Medium" pitchFamily="2" charset="77"/>
              </a:rPr>
              <a:t>Carla Easley</a:t>
            </a:r>
          </a:p>
          <a:p>
            <a:pPr algn="ctr"/>
            <a:r>
              <a:rPr lang="en-US" sz="4400">
                <a:solidFill>
                  <a:srgbClr val="0000FF"/>
                </a:solidFill>
                <a:latin typeface="Montserrat Medium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ceasley@techcorps.org</a:t>
            </a:r>
            <a:r>
              <a:rPr lang="en-US" sz="4400">
                <a:solidFill>
                  <a:srgbClr val="0000FF"/>
                </a:solidFill>
                <a:latin typeface="Montserrat Medium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04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13F6-6639-48DF-3EC1-0951DDCA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69376"/>
            <a:ext cx="11430000" cy="982861"/>
          </a:xfrm>
        </p:spPr>
        <p:txBody>
          <a:bodyPr/>
          <a:lstStyle/>
          <a:p>
            <a:r>
              <a:rPr lang="en-US">
                <a:ea typeface="Source Sans Pro SemiBold"/>
              </a:rPr>
              <a:t>Career readiness leaders network meetups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E4B4B-D572-A5C7-85D4-D6AB30267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008683"/>
            <a:ext cx="9878336" cy="36571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Source Sans Pro"/>
                <a:ea typeface="Open Sans"/>
                <a:cs typeface="Open Sans"/>
              </a:rPr>
              <a:t>We bring organizations like TECH CORPS to our meetups to connect career readiness leaders across the state to supports. </a:t>
            </a:r>
          </a:p>
          <a:p>
            <a:r>
              <a:rPr lang="en-US">
                <a:latin typeface="Source Sans Pro"/>
                <a:ea typeface="Open Sans"/>
                <a:cs typeface="Open Sans"/>
              </a:rPr>
              <a:t>Past topics and presenters include...</a:t>
            </a:r>
          </a:p>
          <a:p>
            <a:pPr marL="891540" lvl="1" indent="-342900">
              <a:buChar char="•"/>
            </a:pPr>
            <a:r>
              <a:rPr lang="en-US" err="1">
                <a:ea typeface="Open Sans"/>
                <a:cs typeface="Open Sans"/>
              </a:rPr>
              <a:t>DriveOhio</a:t>
            </a:r>
            <a:r>
              <a:rPr lang="en-US">
                <a:ea typeface="Open Sans"/>
                <a:cs typeface="Open Sans"/>
              </a:rPr>
              <a:t> 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Adopt a Class 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Opportunities for Ohioans with Disabilities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Business Advisory Councils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Federal Reserve Bank of Cleveland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1A9FC-FA39-D0B5-0AC6-E7F907A4BB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6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0352-A8F6-F5FB-0D14-DE3A4549D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Source Sans Pro SemiBold"/>
              </a:rPr>
              <a:t>History of </a:t>
            </a:r>
            <a:r>
              <a:rPr lang="en-US">
                <a:ea typeface="+mj-lt"/>
                <a:cs typeface="+mj-lt"/>
              </a:rPr>
              <a:t>Career readiness leaders network meetups</a:t>
            </a:r>
            <a:endParaRPr lang="en-US" b="0">
              <a:ea typeface="+mj-lt"/>
              <a:cs typeface="+mj-lt"/>
            </a:endParaRPr>
          </a:p>
          <a:p>
            <a:endParaRPr lang="en-US">
              <a:ea typeface="Source Sans Pro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AA9D3-D310-50EB-19A0-D12643E71E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Source Sans Pro"/>
                <a:ea typeface="Open Sans"/>
                <a:cs typeface="Open Sans"/>
              </a:rPr>
              <a:t>Started in 2019 – 2020 school year</a:t>
            </a:r>
          </a:p>
          <a:p>
            <a:r>
              <a:rPr lang="en-US">
                <a:latin typeface="Source Sans Pro"/>
                <a:ea typeface="Open Sans"/>
                <a:cs typeface="Open Sans"/>
              </a:rPr>
              <a:t>50 – 80 attendees each meetup</a:t>
            </a:r>
          </a:p>
          <a:p>
            <a:r>
              <a:rPr lang="en-US">
                <a:latin typeface="Source Sans Pro"/>
                <a:ea typeface="Open Sans"/>
                <a:cs typeface="Open Sans"/>
              </a:rPr>
              <a:t>Mix of attendees: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Traditional Classroom Teachers &amp; </a:t>
            </a:r>
            <a:r>
              <a:rPr lang="en-US">
                <a:ea typeface="+mn-lt"/>
                <a:cs typeface="+mn-lt"/>
              </a:rPr>
              <a:t>Career Tech Instructors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Administrators</a:t>
            </a:r>
            <a:endParaRPr lang="en-US"/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Business Partners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Educational Supports (</a:t>
            </a:r>
            <a:r>
              <a:rPr lang="en-US" err="1">
                <a:ea typeface="Open Sans"/>
                <a:cs typeface="Open Sans"/>
              </a:rPr>
              <a:t>TechPrep</a:t>
            </a:r>
            <a:r>
              <a:rPr lang="en-US">
                <a:ea typeface="Open Sans"/>
                <a:cs typeface="Open Sans"/>
              </a:rPr>
              <a:t>, ESC, SST, etc.)</a:t>
            </a:r>
          </a:p>
          <a:p>
            <a:pPr marL="891540" lvl="1" indent="-342900">
              <a:buChar char="•"/>
            </a:pPr>
            <a:r>
              <a:rPr lang="en-US">
                <a:ea typeface="Open Sans"/>
                <a:cs typeface="Open Sans"/>
              </a:rPr>
              <a:t>&amp;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8CC46-0212-9D80-704A-F35EB9DE8A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4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81" y="218351"/>
            <a:ext cx="11877869" cy="692498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Ohio department of education and workforce </a:t>
            </a:r>
            <a:br>
              <a:rPr lang="en-US" sz="3200"/>
            </a:br>
            <a:r>
              <a:rPr lang="en-US" sz="3200"/>
              <a:t>Network Leads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AD0D3-4E23-7898-F7BA-22664FC1EDF8}"/>
              </a:ext>
            </a:extLst>
          </p:cNvPr>
          <p:cNvSpPr txBox="1"/>
          <p:nvPr/>
        </p:nvSpPr>
        <p:spPr>
          <a:xfrm>
            <a:off x="7274623" y="5868528"/>
            <a:ext cx="2285999" cy="6412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67">
                <a:latin typeface="Arial"/>
                <a:cs typeface="Arial"/>
              </a:rPr>
              <a:t>Emma Waymire</a:t>
            </a:r>
            <a:endParaRPr lang="en-US" sz="1667"/>
          </a:p>
          <a:p>
            <a:pPr algn="ctr"/>
            <a:r>
              <a:rPr lang="en-US" sz="1000" i="1">
                <a:latin typeface="Arial"/>
                <a:cs typeface="Calibri"/>
              </a:rPr>
              <a:t>Work-Based Learning</a:t>
            </a:r>
          </a:p>
          <a:p>
            <a:pPr algn="ctr"/>
            <a:r>
              <a:rPr lang="en-US" sz="1000" i="1">
                <a:latin typeface="Arial"/>
                <a:cs typeface="Calibri"/>
              </a:rPr>
              <a:t>Program Specialist</a:t>
            </a:r>
            <a:endParaRPr lang="en-US" sz="1000">
              <a:latin typeface="Arial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BE7681-BE15-0EF7-675F-F2799ED2F89E}"/>
              </a:ext>
            </a:extLst>
          </p:cNvPr>
          <p:cNvGrpSpPr/>
          <p:nvPr/>
        </p:nvGrpSpPr>
        <p:grpSpPr>
          <a:xfrm>
            <a:off x="1630278" y="1271810"/>
            <a:ext cx="8371607" cy="5575486"/>
            <a:chOff x="1910196" y="1262480"/>
            <a:chExt cx="8371607" cy="5575486"/>
          </a:xfrm>
        </p:grpSpPr>
        <p:pic>
          <p:nvPicPr>
            <p:cNvPr id="9" name="Picture 8" descr="A person smiling for the picture&#10;&#10;Description automatically generated with medium confidence">
              <a:extLst>
                <a:ext uri="{FF2B5EF4-FFF2-40B4-BE49-F238E27FC236}">
                  <a16:creationId xmlns:a16="http://schemas.microsoft.com/office/drawing/2014/main" id="{89FC25A0-DE3D-E046-B201-669CCC7CC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0276" y="3972566"/>
              <a:ext cx="1756518" cy="1958295"/>
            </a:xfrm>
            <a:prstGeom prst="rect">
              <a:avLst/>
            </a:prstGeom>
          </p:spPr>
        </p:pic>
        <p:pic>
          <p:nvPicPr>
            <p:cNvPr id="13" name="Picture 1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C424756A-A718-BC47-B1DC-D19E55101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24307" y="1262483"/>
              <a:ext cx="1757496" cy="1958296"/>
            </a:xfrm>
            <a:prstGeom prst="rect">
              <a:avLst/>
            </a:prstGeom>
          </p:spPr>
        </p:pic>
        <p:pic>
          <p:nvPicPr>
            <p:cNvPr id="15" name="Picture 14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D9E08C64-68C6-DD4E-AD6C-96561437C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760" y="1262480"/>
              <a:ext cx="1757496" cy="1958295"/>
            </a:xfrm>
            <a:prstGeom prst="rect">
              <a:avLst/>
            </a:prstGeom>
          </p:spPr>
        </p:pic>
        <p:pic>
          <p:nvPicPr>
            <p:cNvPr id="17" name="Picture 16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01267E3-4460-764F-B4F4-0F878C9E6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5210" y="1262480"/>
              <a:ext cx="1757496" cy="195829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63CF4F-F317-3A4C-8C48-4CFC87D14CC5}"/>
                </a:ext>
              </a:extLst>
            </p:cNvPr>
            <p:cNvSpPr txBox="1"/>
            <p:nvPr/>
          </p:nvSpPr>
          <p:spPr>
            <a:xfrm>
              <a:off x="4241315" y="3279541"/>
              <a:ext cx="2170466" cy="487378"/>
            </a:xfrm>
            <a:prstGeom prst="rect">
              <a:avLst/>
            </a:prstGeom>
            <a:noFill/>
          </p:spPr>
          <p:txBody>
            <a:bodyPr wrap="none" lIns="76200" tIns="38100" rIns="76200" bIns="38100" rtlCol="0" anchor="t">
              <a:spAutoFit/>
            </a:bodyPr>
            <a:lstStyle/>
            <a:p>
              <a:pPr algn="ctr" defTabSz="457159">
                <a:defRPr/>
              </a:pPr>
              <a:r>
                <a:rPr lang="en-US" sz="16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Kayla Mack</a:t>
              </a:r>
            </a:p>
            <a:p>
              <a:pPr algn="ctr" defTabSz="457159">
                <a:defRPr/>
              </a:pPr>
              <a:r>
                <a:rPr lang="en-US" sz="1000" i="1">
                  <a:solidFill>
                    <a:prstClr val="black"/>
                  </a:solidFill>
                  <a:latin typeface="Arial"/>
                  <a:cs typeface="Arial"/>
                </a:rPr>
                <a:t>Career Advising Program Specialist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563B4F-DDD8-EE4E-BD6C-A200587A0B71}"/>
                </a:ext>
              </a:extLst>
            </p:cNvPr>
            <p:cNvSpPr txBox="1"/>
            <p:nvPr/>
          </p:nvSpPr>
          <p:spPr>
            <a:xfrm>
              <a:off x="3325840" y="5924767"/>
              <a:ext cx="1830950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59">
                <a:defRPr/>
              </a:pPr>
              <a:r>
                <a:rPr lang="en-US" sz="16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Travis Taylor</a:t>
              </a:r>
            </a:p>
            <a:p>
              <a:pPr algn="ctr" defTabSz="457159">
                <a:defRPr/>
              </a:pPr>
              <a:r>
                <a:rPr lang="en-US" sz="10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Graduation and College </a:t>
              </a:r>
            </a:p>
            <a:p>
              <a:pPr algn="ctr" defTabSz="457159">
                <a:defRPr/>
              </a:pPr>
              <a:r>
                <a:rPr lang="en-US" sz="10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High School Administrator </a:t>
              </a:r>
              <a:endParaRPr lang="en-US" sz="16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159">
                <a:defRPr/>
              </a:pPr>
              <a:endParaRPr lang="en-US" sz="1667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0169D2-6663-E44E-A382-11338431DAC6}"/>
                </a:ext>
              </a:extLst>
            </p:cNvPr>
            <p:cNvSpPr txBox="1"/>
            <p:nvPr/>
          </p:nvSpPr>
          <p:spPr>
            <a:xfrm>
              <a:off x="8697541" y="3213256"/>
              <a:ext cx="1411027" cy="75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59">
                <a:defRPr/>
              </a:pPr>
              <a:r>
                <a:rPr lang="en-US" sz="16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Sara Watson</a:t>
              </a:r>
            </a:p>
            <a:p>
              <a:pPr algn="ctr" defTabSz="457159">
                <a:defRPr/>
              </a:pPr>
              <a:r>
                <a:rPr lang="en-US" sz="10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Grants Manager</a:t>
              </a:r>
            </a:p>
            <a:p>
              <a:pPr algn="ctr" defTabSz="457159">
                <a:defRPr/>
              </a:pPr>
              <a:endParaRPr lang="en-US" sz="16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66F9C2-6F3C-8843-9A48-FEA2E7F10ABA}"/>
                </a:ext>
              </a:extLst>
            </p:cNvPr>
            <p:cNvSpPr txBox="1"/>
            <p:nvPr/>
          </p:nvSpPr>
          <p:spPr>
            <a:xfrm>
              <a:off x="5997393" y="3244392"/>
              <a:ext cx="2713129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59">
                <a:defRPr/>
              </a:pPr>
              <a:r>
                <a:rPr lang="en-US" sz="1667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Michelle Washington</a:t>
              </a:r>
            </a:p>
            <a:p>
              <a:pPr algn="ctr" defTabSz="457159">
                <a:defRPr/>
              </a:pPr>
              <a:r>
                <a:rPr lang="en-US" sz="10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&amp; Education Program </a:t>
              </a:r>
            </a:p>
            <a:p>
              <a:pPr algn="ctr" defTabSz="457159">
                <a:defRPr/>
              </a:pPr>
              <a:r>
                <a:rPr lang="en-US" sz="10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Specialist</a:t>
              </a:r>
            </a:p>
            <a:p>
              <a:pPr algn="ctr" defTabSz="457159">
                <a:defRPr/>
              </a:pPr>
              <a:endParaRPr lang="en-US" sz="16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3" descr="Dennis.jpg">
              <a:extLst>
                <a:ext uri="{FF2B5EF4-FFF2-40B4-BE49-F238E27FC236}">
                  <a16:creationId xmlns:a16="http://schemas.microsoft.com/office/drawing/2014/main" id="{A3B2362D-105E-F4EC-96E7-3C6670EF3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821" r="-495" b="13340"/>
            <a:stretch/>
          </p:blipFill>
          <p:spPr>
            <a:xfrm>
              <a:off x="2233844" y="1262480"/>
              <a:ext cx="1766496" cy="19575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FD9D1B-CF15-1B26-8DF9-790B4C931EE1}"/>
                </a:ext>
              </a:extLst>
            </p:cNvPr>
            <p:cNvSpPr txBox="1"/>
            <p:nvPr/>
          </p:nvSpPr>
          <p:spPr>
            <a:xfrm>
              <a:off x="1910196" y="3279541"/>
              <a:ext cx="2285999" cy="48737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67">
                  <a:latin typeface="Arial"/>
                  <a:cs typeface="Arial"/>
                </a:rPr>
                <a:t>Dennis Haft</a:t>
              </a:r>
              <a:endParaRPr lang="en-US" sz="1667"/>
            </a:p>
            <a:p>
              <a:pPr algn="ctr"/>
              <a:r>
                <a:rPr lang="en-US" sz="1000" i="1">
                  <a:latin typeface="Arial"/>
                  <a:cs typeface="Calibri"/>
                </a:rPr>
                <a:t>Pathways Implementation Specialist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BA5A2E5-99C6-E2F1-1172-E85093AE1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321" y="3918791"/>
              <a:ext cx="1708401" cy="1930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person with long hair wearing a black jacket&#10;&#10;Description automatically generated">
              <a:extLst>
                <a:ext uri="{FF2B5EF4-FFF2-40B4-BE49-F238E27FC236}">
                  <a16:creationId xmlns:a16="http://schemas.microsoft.com/office/drawing/2014/main" id="{0A6A4708-8B86-289B-7600-227AD03A5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5" r="9626"/>
            <a:stretch/>
          </p:blipFill>
          <p:spPr>
            <a:xfrm>
              <a:off x="5659008" y="3949442"/>
              <a:ext cx="1626389" cy="193003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5B2941-0924-B434-32CC-2707EA9B1D30}"/>
                </a:ext>
              </a:extLst>
            </p:cNvPr>
            <p:cNvSpPr txBox="1"/>
            <p:nvPr/>
          </p:nvSpPr>
          <p:spPr>
            <a:xfrm>
              <a:off x="5840341" y="5914918"/>
              <a:ext cx="1699456" cy="51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70">
                  <a:latin typeface="Arial" panose="020B0604020202020204" pitchFamily="34" charset="0"/>
                  <a:cs typeface="Arial" panose="020B0604020202020204" pitchFamily="34" charset="0"/>
                </a:rPr>
                <a:t>Sarah Redick</a:t>
              </a:r>
            </a:p>
            <a:p>
              <a:r>
                <a:rPr lang="en-US" sz="1000" i="1">
                  <a:latin typeface="Arial" panose="020B0604020202020204" pitchFamily="34" charset="0"/>
                  <a:cs typeface="Arial" panose="020B0604020202020204" pitchFamily="34" charset="0"/>
                </a:rPr>
                <a:t>STEM Program Specialist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2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03F658-4692-526C-6131-4FBA36B05C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>
                <a:latin typeface="Source Sans Pro"/>
                <a:ea typeface="Open Sans"/>
                <a:cs typeface="Open Sans"/>
              </a:rPr>
              <a:t>Communities of Practice</a:t>
            </a:r>
          </a:p>
          <a:p>
            <a:r>
              <a:rPr lang="en-US">
                <a:latin typeface="Source Sans Pro"/>
                <a:ea typeface="Open Sans"/>
                <a:cs typeface="Open Sans"/>
              </a:rPr>
              <a:t>Sara Watson &amp; Hearcel Craig Jr.</a:t>
            </a:r>
          </a:p>
          <a:p>
            <a:r>
              <a:rPr lang="en-US">
                <a:latin typeface="Source Sans Pro"/>
                <a:ea typeface="Open Sans"/>
                <a:cs typeface="Open Sans"/>
              </a:rPr>
              <a:t>February 11, 2025</a:t>
            </a:r>
          </a:p>
          <a:p>
            <a:r>
              <a:rPr lang="en-US">
                <a:latin typeface="Source Sans Pro"/>
                <a:ea typeface="Open Sans"/>
                <a:cs typeface="Open Sans"/>
              </a:rPr>
              <a:t>2:15 – 3:15 pm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9C5EB-07E0-3D93-9564-45E8E95A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200"/>
              <a:t>2025 Out of school time conference</a:t>
            </a:r>
          </a:p>
        </p:txBody>
      </p:sp>
    </p:spTree>
    <p:extLst>
      <p:ext uri="{BB962C8B-B14F-4D97-AF65-F5344CB8AC3E}">
        <p14:creationId xmlns:p14="http://schemas.microsoft.com/office/powerpoint/2010/main" val="4269065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6CA6-2C2E-5976-B8F4-02D0FF3F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Network Leads from across the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5DF0B-C3AA-517A-3F26-5DE69EAF9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Content Placeholder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CCBBDDA-A7C2-160E-0ACD-6BB90D2C7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6128" y="1073508"/>
            <a:ext cx="1699942" cy="2042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EB74F-C379-3F80-80C0-CEEDC9E2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7276"/>
            <a:ext cx="2017621" cy="2024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6841C1-E782-87EB-13A5-20DFCEFC80C6}"/>
              </a:ext>
            </a:extLst>
          </p:cNvPr>
          <p:cNvSpPr txBox="1"/>
          <p:nvPr/>
        </p:nvSpPr>
        <p:spPr>
          <a:xfrm>
            <a:off x="3303494" y="3133997"/>
            <a:ext cx="1782576" cy="487378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/>
            <a:r>
              <a:rPr lang="en-US" sz="1667">
                <a:latin typeface="Arial" panose="020B0604020202020204" pitchFamily="34" charset="0"/>
                <a:cs typeface="Arial" panose="020B0604020202020204" pitchFamily="34" charset="0"/>
              </a:rPr>
              <a:t>Tippi Foley</a:t>
            </a:r>
          </a:p>
          <a:p>
            <a:pPr algn="ctr"/>
            <a:r>
              <a:rPr lang="en-US" sz="1000" i="1">
                <a:latin typeface="Arial"/>
                <a:cs typeface="Arial"/>
              </a:rPr>
              <a:t>ESC of Northeast Ohio </a:t>
            </a:r>
            <a:endParaRPr lang="en-US" sz="1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D0D25-5332-EBAF-768B-34A476205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96" y="3116326"/>
            <a:ext cx="1707028" cy="54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6D6EE-67EC-ACC9-3E0D-23C0E6887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910" y="5862588"/>
            <a:ext cx="1755800" cy="548688"/>
          </a:xfrm>
          <a:prstGeom prst="rect">
            <a:avLst/>
          </a:prstGeom>
        </p:spPr>
      </p:pic>
      <p:pic>
        <p:nvPicPr>
          <p:cNvPr id="11" name="Picture 10" descr="A person in a suit smiling&#10;&#10;Description automatically generated">
            <a:extLst>
              <a:ext uri="{FF2B5EF4-FFF2-40B4-BE49-F238E27FC236}">
                <a16:creationId xmlns:a16="http://schemas.microsoft.com/office/drawing/2014/main" id="{B61FCD01-40CD-F2AD-E11D-24C4DBBC0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54" y="3760116"/>
            <a:ext cx="1741666" cy="2155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BA1266-AFBA-7F89-D8C7-149A774DF30E}"/>
              </a:ext>
            </a:extLst>
          </p:cNvPr>
          <p:cNvSpPr txBox="1"/>
          <p:nvPr/>
        </p:nvSpPr>
        <p:spPr>
          <a:xfrm>
            <a:off x="3319265" y="5898705"/>
            <a:ext cx="1903444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">
                <a:latin typeface="Arial" panose="020B0604020202020204" pitchFamily="34" charset="0"/>
                <a:cs typeface="Arial" panose="020B0604020202020204" pitchFamily="34" charset="0"/>
              </a:rPr>
              <a:t>Bryan Stewart</a:t>
            </a:r>
          </a:p>
          <a:p>
            <a:pPr algn="ctr"/>
            <a:r>
              <a:rPr lang="en-US" sz="1000" i="1">
                <a:latin typeface="Arial" panose="020B0604020202020204" pitchFamily="34" charset="0"/>
                <a:cs typeface="Arial" panose="020B0604020202020204" pitchFamily="34" charset="0"/>
              </a:rPr>
              <a:t>Montgomery County ESC</a:t>
            </a:r>
          </a:p>
        </p:txBody>
      </p:sp>
      <p:pic>
        <p:nvPicPr>
          <p:cNvPr id="15" name="Picture 14" descr="A person in a blue shirt&#10;&#10;Description automatically generated">
            <a:extLst>
              <a:ext uri="{FF2B5EF4-FFF2-40B4-BE49-F238E27FC236}">
                <a16:creationId xmlns:a16="http://schemas.microsoft.com/office/drawing/2014/main" id="{307BC556-970B-39D0-A6B7-F8C113D38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43" y="3792650"/>
            <a:ext cx="1551734" cy="20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27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900B-70E7-AF72-8F35-7EB49541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79403"/>
            <a:ext cx="11430000" cy="982861"/>
          </a:xfrm>
        </p:spPr>
        <p:txBody>
          <a:bodyPr/>
          <a:lstStyle/>
          <a:p>
            <a:r>
              <a:rPr lang="en-US"/>
              <a:t>2025 Meetup Schedule and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36881-C1F0-0C59-1933-3511858E44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b="1">
                <a:latin typeface="Source Sans Pro"/>
                <a:ea typeface="Open Sans"/>
                <a:cs typeface="Open Sans"/>
              </a:rPr>
              <a:t>February 11, 2025: </a:t>
            </a:r>
            <a:r>
              <a:rPr lang="en-US" sz="2800">
                <a:latin typeface="Source Sans Pro"/>
                <a:ea typeface="Open Sans"/>
                <a:cs typeface="Open Sans"/>
              </a:rPr>
              <a:t>Work-Based Learning</a:t>
            </a:r>
          </a:p>
          <a:p>
            <a:r>
              <a:rPr lang="en-US" sz="2800" b="1">
                <a:latin typeface="Source Sans Pro"/>
                <a:ea typeface="Open Sans"/>
                <a:cs typeface="Open Sans"/>
              </a:rPr>
              <a:t>March 11, 2025:</a:t>
            </a:r>
            <a:r>
              <a:rPr lang="en-US" sz="2800">
                <a:latin typeface="Source Sans Pro"/>
                <a:ea typeface="Open Sans"/>
                <a:cs typeface="Open Sans"/>
              </a:rPr>
              <a:t> Work-Based Learning Continued </a:t>
            </a:r>
            <a:endParaRPr lang="en-US" sz="2800"/>
          </a:p>
          <a:p>
            <a:pPr marL="1005840" lvl="1" indent="-457200">
              <a:buChar char="•"/>
            </a:pPr>
            <a:r>
              <a:rPr lang="en-US" sz="2600">
                <a:latin typeface="Source Sans Pro"/>
                <a:ea typeface="Open Sans"/>
                <a:cs typeface="Open Sans"/>
              </a:rPr>
              <a:t>In-person at the ESC of Central Ohio</a:t>
            </a:r>
          </a:p>
          <a:p>
            <a:r>
              <a:rPr lang="en-US" sz="2800" b="1">
                <a:latin typeface="Source Sans Pro"/>
                <a:ea typeface="Open Sans"/>
                <a:cs typeface="Open Sans"/>
              </a:rPr>
              <a:t>April 15, 2025: </a:t>
            </a:r>
            <a:r>
              <a:rPr lang="en-US" sz="2800">
                <a:latin typeface="Source Sans Pro"/>
                <a:ea typeface="Open Sans"/>
                <a:cs typeface="Open Sans"/>
              </a:rPr>
              <a:t>Topic TBD</a:t>
            </a:r>
          </a:p>
          <a:p>
            <a:r>
              <a:rPr lang="en-US" sz="2800" b="1">
                <a:latin typeface="Source Sans Pro"/>
                <a:ea typeface="Open Sans"/>
                <a:cs typeface="Open Sans"/>
              </a:rPr>
              <a:t>May 13, 2025: </a:t>
            </a:r>
            <a:r>
              <a:rPr lang="en-US" sz="2800">
                <a:latin typeface="Source Sans Pro"/>
                <a:ea typeface="Open Sans"/>
                <a:cs typeface="Open Sans"/>
              </a:rPr>
              <a:t>Summer Resources for Students and Educators</a:t>
            </a:r>
          </a:p>
          <a:p>
            <a:pPr marL="891540" lvl="1" indent="-342900">
              <a:buChar char="•"/>
            </a:pPr>
            <a:r>
              <a:rPr lang="en-US" sz="2400">
                <a:ea typeface="Open Sans"/>
                <a:cs typeface="Open Sans"/>
              </a:rPr>
              <a:t>This is our final meetup of the 24-25 school year! We will resume in September 2025 for the 25-26 school year.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B4E41-8FEA-816B-3DD8-F34CA29E8F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71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418A-A5F7-8135-4637-BFE8DA06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9351"/>
            <a:ext cx="11430000" cy="982861"/>
          </a:xfrm>
        </p:spPr>
        <p:txBody>
          <a:bodyPr/>
          <a:lstStyle/>
          <a:p>
            <a:r>
              <a:rPr lang="en-US"/>
              <a:t>March in person sign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D58FD-46E5-1186-82A8-18B1329954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008683"/>
            <a:ext cx="4869773" cy="3687268"/>
          </a:xfrm>
        </p:spPr>
        <p:txBody>
          <a:bodyPr/>
          <a:lstStyle/>
          <a:p>
            <a:r>
              <a:rPr lang="en-US"/>
              <a:t>Join is March 11 at the ESC of Central Ohio 12:30 – 4:00pm to continue our conversation around work-based learning!</a:t>
            </a:r>
          </a:p>
          <a:p>
            <a:endParaRPr lang="en-US"/>
          </a:p>
          <a:p>
            <a:r>
              <a:rPr lang="en-US"/>
              <a:t>More details to come.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0450E-B64A-6D99-AB66-8454490985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Qr code&#10;&#10;AI-generated content may be incorrect.">
            <a:extLst>
              <a:ext uri="{FF2B5EF4-FFF2-40B4-BE49-F238E27FC236}">
                <a16:creationId xmlns:a16="http://schemas.microsoft.com/office/drawing/2014/main" id="{8EC42BF3-B3B6-E137-C4A7-12E40FA6D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67" y="1399592"/>
            <a:ext cx="4441371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1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B84A-4B7E-AFE4-752D-DC7B47F3F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79404"/>
            <a:ext cx="11430000" cy="982861"/>
          </a:xfrm>
        </p:spPr>
        <p:txBody>
          <a:bodyPr/>
          <a:lstStyle/>
          <a:p>
            <a:r>
              <a:rPr lang="en-US">
                <a:ea typeface="Source Sans Pro SemiBold"/>
              </a:rPr>
              <a:t>Openspace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58726-81D2-D3D0-86FB-849F338D01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008683"/>
            <a:ext cx="6730073" cy="36872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6060" indent="-226060">
              <a:spcAft>
                <a:spcPts val="1000"/>
              </a:spcAft>
            </a:pPr>
            <a:r>
              <a:rPr lang="en-US" sz="3000">
                <a:latin typeface="Source Sans Pro"/>
                <a:ea typeface="Source Sans Pro"/>
                <a:cs typeface="Open Sans"/>
              </a:rPr>
              <a:t>We utilize OpenSpace to keep track of all the resources shared in meetups.</a:t>
            </a:r>
          </a:p>
          <a:p>
            <a:pPr marL="803275" lvl="1" indent="-457200">
              <a:spcBef>
                <a:spcPts val="1000"/>
              </a:spcBef>
              <a:spcAft>
                <a:spcPts val="800"/>
              </a:spcAft>
              <a:buChar char="•"/>
            </a:pPr>
            <a:r>
              <a:rPr lang="en-US" sz="2700">
                <a:ea typeface="Source Sans Pro"/>
                <a:cs typeface="Open Sans"/>
              </a:rPr>
              <a:t>Join the community of Ohio’s Career Readiness Leaders to connect and share best practices!</a:t>
            </a:r>
            <a:endParaRPr lang="en-US">
              <a:cs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3A3C5-A12D-75C0-9CD3-26A6F8703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E8B29-0476-82B5-AF48-87C0CDFB7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23" y="2010277"/>
            <a:ext cx="2997868" cy="30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33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BC654-3C34-7C09-AB07-202DCFF6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79404"/>
            <a:ext cx="11430000" cy="982861"/>
          </a:xfrm>
        </p:spPr>
        <p:txBody>
          <a:bodyPr/>
          <a:lstStyle/>
          <a:p>
            <a:r>
              <a:rPr lang="en-US">
                <a:ea typeface="Source Sans Pro SemiBold"/>
              </a:rPr>
              <a:t>Career connections GovDelivery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48180-20EB-CDDB-7D65-F3B50DBFCC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4118" y="2008683"/>
            <a:ext cx="9878336" cy="36872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>
                <a:latin typeface="Source Sans Pro"/>
                <a:ea typeface="Source Sans Pro"/>
                <a:cs typeface="Open Sans"/>
              </a:rPr>
              <a:t>Publish monthly editions about career connected opportunities across the State!</a:t>
            </a:r>
            <a:endParaRPr lang="en-US" sz="2200"/>
          </a:p>
          <a:p>
            <a:pPr marL="891540" lvl="1" indent="-342900">
              <a:buChar char="•"/>
            </a:pPr>
            <a:r>
              <a:rPr lang="en-US">
                <a:latin typeface="Source Sans Pro"/>
                <a:ea typeface="Source Sans Pro"/>
                <a:cs typeface="Open Sans"/>
              </a:rPr>
              <a:t>Funding Opportunities</a:t>
            </a:r>
          </a:p>
          <a:p>
            <a:pPr marL="891540" lvl="1" indent="-342900">
              <a:buChar char="•"/>
            </a:pPr>
            <a:r>
              <a:rPr lang="en-US">
                <a:latin typeface="Source Sans Pro"/>
                <a:ea typeface="Source Sans Pro"/>
                <a:cs typeface="Open Sans"/>
              </a:rPr>
              <a:t>Professional Development Opportunities</a:t>
            </a:r>
          </a:p>
          <a:p>
            <a:pPr marL="891540" lvl="1" indent="-342900">
              <a:buChar char="•"/>
            </a:pPr>
            <a:r>
              <a:rPr lang="en-US">
                <a:latin typeface="Source Sans Pro"/>
                <a:ea typeface="Source Sans Pro"/>
                <a:cs typeface="Open Sans"/>
              </a:rPr>
              <a:t>Student Supports</a:t>
            </a:r>
          </a:p>
          <a:p>
            <a:pPr marL="891540" lvl="1" indent="-342900">
              <a:buChar char="•"/>
            </a:pPr>
            <a:r>
              <a:rPr lang="en-US">
                <a:latin typeface="Source Sans Pro"/>
                <a:ea typeface="Source Sans Pro"/>
                <a:cs typeface="Open Sans"/>
              </a:rPr>
              <a:t>&amp; more!</a:t>
            </a:r>
            <a:endParaRPr lang="en-US">
              <a:latin typeface="Source Sans Pro"/>
              <a:ea typeface="Source Sans Pro"/>
            </a:endParaRPr>
          </a:p>
          <a:p>
            <a:pPr marL="571500"/>
            <a:endParaRPr lang="en-US">
              <a:latin typeface="Source Sans Pro"/>
              <a:ea typeface="Source Sans Pro"/>
              <a:cs typeface="Open Sans"/>
            </a:endParaRPr>
          </a:p>
          <a:p>
            <a:r>
              <a:rPr lang="en-US" sz="2200">
                <a:latin typeface="Source Sans Pro"/>
                <a:ea typeface="Source Sans Pro"/>
                <a:cs typeface="Open Sans"/>
              </a:rPr>
              <a:t>Enter your email and select 'Career Connections updates'</a:t>
            </a:r>
            <a:endParaRPr lang="en-US" sz="2200">
              <a:latin typeface="Source Sans Pro"/>
              <a:ea typeface="Source Sans 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DA097-0806-4526-85CB-EFC9460B0E4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5C228-5464-ECE0-8DDC-E2F517723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740" y="2507582"/>
            <a:ext cx="3005887" cy="3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9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96AD-5FE9-0105-39AD-E725BF04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9430"/>
            <a:ext cx="11430000" cy="982861"/>
          </a:xfrm>
        </p:spPr>
        <p:txBody>
          <a:bodyPr/>
          <a:lstStyle/>
          <a:p>
            <a:r>
              <a:rPr lang="en-US">
                <a:ea typeface="Source Sans Pro SemiBold"/>
              </a:rPr>
              <a:t>School counselor supports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907B3-4AD3-3F08-9534-C5EBA704FE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Open Sans"/>
                <a:cs typeface="Open Sans"/>
              </a:rPr>
              <a:t>How are your school counselors engaged in supporting after school programs?</a:t>
            </a:r>
          </a:p>
          <a:p>
            <a:endParaRPr lang="en-US">
              <a:latin typeface="Source Sans Pro"/>
              <a:ea typeface="Open Sans"/>
              <a:cs typeface="Open Sans"/>
            </a:endParaRPr>
          </a:p>
          <a:p>
            <a:r>
              <a:rPr lang="en-US">
                <a:latin typeface="Source Sans Pro"/>
                <a:ea typeface="Open Sans"/>
                <a:cs typeface="Open Sans"/>
              </a:rPr>
              <a:t>Do after school programs contact school counselors?</a:t>
            </a:r>
            <a:endParaRPr lang="en-US"/>
          </a:p>
          <a:p>
            <a:endParaRPr lang="en-US">
              <a:latin typeface="Source Sans Pro"/>
              <a:ea typeface="Open Sans"/>
              <a:cs typeface="Open Sans"/>
            </a:endParaRPr>
          </a:p>
          <a:p>
            <a:r>
              <a:rPr lang="en-US">
                <a:latin typeface="Source Sans Pro"/>
                <a:ea typeface="Open Sans"/>
                <a:cs typeface="Open Sans"/>
              </a:rPr>
              <a:t>Do after school programs engage school administrators?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A9B67-B3B6-EA2F-A96F-E47AA043F1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71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4"/>
            <a:ext cx="10972800" cy="1282531"/>
          </a:xfrm>
        </p:spPr>
        <p:txBody>
          <a:bodyPr/>
          <a:lstStyle/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School Counselor Supports</a:t>
            </a:r>
            <a:endParaRPr lang="en-US" b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>
              <a:solidFill>
                <a:srgbClr val="F20017">
                  <a:alpha val="88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FC3C6E-EDCB-4AC4-B96C-C5A29C55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1598"/>
            <a:ext cx="11277107" cy="5449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endParaRPr lang="en-US" sz="2333" b="1"/>
          </a:p>
          <a:p>
            <a:pPr>
              <a:spcAft>
                <a:spcPts val="500"/>
              </a:spcAft>
            </a:pPr>
            <a:r>
              <a:rPr lang="en-US" sz="2300" b="1">
                <a:latin typeface="+mn-lt"/>
                <a:ea typeface="Open Sans"/>
                <a:cs typeface="Calibri"/>
              </a:rPr>
              <a:t>School Counselor Updates Subscription</a:t>
            </a:r>
            <a:r>
              <a:rPr lang="en-US" sz="2300">
                <a:latin typeface="+mn-lt"/>
                <a:ea typeface="Open Sans"/>
                <a:cs typeface="Calibri"/>
              </a:rPr>
              <a:t>: Please visit </a:t>
            </a:r>
            <a:r>
              <a:rPr lang="en-US" sz="2300">
                <a:latin typeface="+mn-lt"/>
                <a:ea typeface="Open Sans"/>
                <a:cs typeface="Calibri"/>
                <a:hlinkClick r:id="rId3"/>
              </a:rPr>
              <a:t>Ohio Department of Education </a:t>
            </a:r>
            <a:r>
              <a:rPr lang="en-US" sz="2300">
                <a:latin typeface="+mn-lt"/>
                <a:ea typeface="Open Sans"/>
                <a:cs typeface="Calibri"/>
              </a:rPr>
              <a:t>and Workforce </a:t>
            </a:r>
            <a:r>
              <a:rPr lang="en-US" sz="2300">
                <a:latin typeface="+mn-lt"/>
                <a:ea typeface="Open Sans"/>
                <a:cs typeface="Calibri"/>
                <a:hlinkClick r:id="rId3"/>
              </a:rPr>
              <a:t>Subscriptions</a:t>
            </a:r>
            <a:r>
              <a:rPr lang="en-US" sz="2300">
                <a:latin typeface="+mn-lt"/>
                <a:ea typeface="Open Sans"/>
                <a:cs typeface="Calibri"/>
              </a:rPr>
              <a:t> to </a:t>
            </a:r>
            <a:r>
              <a:rPr lang="en-US" sz="2300">
                <a:latin typeface="+mn-lt"/>
                <a:ea typeface="Open Sans"/>
                <a:cs typeface="Calibri"/>
                <a:hlinkClick r:id="rId3"/>
              </a:rPr>
              <a:t>register and sign up</a:t>
            </a:r>
            <a:r>
              <a:rPr lang="en-US" sz="2300">
                <a:latin typeface="+mn-lt"/>
                <a:ea typeface="Open Sans"/>
                <a:cs typeface="Calibri"/>
              </a:rPr>
              <a:t> to receive our “</a:t>
            </a:r>
            <a:r>
              <a:rPr lang="en-US" sz="2300" i="1">
                <a:latin typeface="+mn-lt"/>
                <a:ea typeface="Open Sans"/>
                <a:cs typeface="Calibri"/>
              </a:rPr>
              <a:t>School Counselor Updates</a:t>
            </a:r>
            <a:r>
              <a:rPr lang="en-US" sz="2300">
                <a:latin typeface="+mn-lt"/>
                <a:ea typeface="Open Sans"/>
                <a:cs typeface="Calibri"/>
              </a:rPr>
              <a:t>” </a:t>
            </a:r>
            <a:endParaRPr lang="en-US" sz="2300">
              <a:latin typeface="+mn-lt"/>
              <a:ea typeface="Open Sans"/>
            </a:endParaRPr>
          </a:p>
          <a:p>
            <a:pPr marL="226060" indent="-226060"/>
            <a:r>
              <a:rPr lang="en-US" sz="2300" b="1">
                <a:latin typeface="+mn-lt"/>
                <a:ea typeface="Open Sans"/>
                <a:cs typeface="Open Sans"/>
              </a:rPr>
              <a:t>Recorded Sessions of School Counselor Meetups: </a:t>
            </a:r>
            <a:r>
              <a:rPr lang="en-US" sz="2000">
                <a:latin typeface="+mn-lt"/>
                <a:ea typeface="Open Sans"/>
                <a:cs typeface="Open Sans"/>
                <a:hlinkClick r:id="rId4"/>
              </a:rPr>
              <a:t>School Counselor Meetups | Ohio Department of Education</a:t>
            </a:r>
            <a:endParaRPr lang="en-US" sz="2000">
              <a:latin typeface="+mn-lt"/>
              <a:ea typeface="Open Sans"/>
              <a:cs typeface="Open Sans"/>
            </a:endParaRPr>
          </a:p>
          <a:p>
            <a:r>
              <a:rPr lang="en-US" sz="2300" b="1">
                <a:latin typeface="+mn-lt"/>
                <a:ea typeface="Open Sans"/>
                <a:cs typeface="Calibri"/>
              </a:rPr>
              <a:t>School Counselor Meetups</a:t>
            </a:r>
            <a:r>
              <a:rPr lang="en-US" sz="2300">
                <a:latin typeface="+mn-lt"/>
                <a:ea typeface="Open Sans"/>
                <a:cs typeface="Calibri"/>
              </a:rPr>
              <a:t>: Please </a:t>
            </a:r>
            <a:r>
              <a:rPr lang="en-US" sz="2300">
                <a:latin typeface="+mn-lt"/>
                <a:ea typeface="Open Sans"/>
                <a:cs typeface="Calibri"/>
                <a:hlinkClick r:id="rId5"/>
              </a:rPr>
              <a:t>sign up </a:t>
            </a:r>
            <a:r>
              <a:rPr lang="en-US" sz="2300">
                <a:latin typeface="+mn-lt"/>
                <a:ea typeface="Open Sans"/>
                <a:cs typeface="Calibri"/>
              </a:rPr>
              <a:t>to attend our 2024-2025 School Counselor Meetups.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3FC70FA0-74A7-F2AB-56CC-C769B496B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1347" y="4366463"/>
            <a:ext cx="2175806" cy="19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7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9486-7C42-C33F-D47C-FC0366E1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1757"/>
            <a:ext cx="11430000" cy="982861"/>
          </a:xfrm>
        </p:spPr>
        <p:txBody>
          <a:bodyPr/>
          <a:lstStyle/>
          <a:p>
            <a:r>
              <a:rPr lang="en-US">
                <a:ea typeface="Source Sans Pro SemiBold"/>
              </a:rPr>
              <a:t>History of school counselor meetups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61243-745C-D470-5A02-32E60F9278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Open Sans"/>
                <a:cs typeface="Open Sans"/>
              </a:rPr>
              <a:t>Partner with Ohio School Counselor Association (OSCA) to put on these meetups since their inception in 2021!</a:t>
            </a:r>
          </a:p>
          <a:p>
            <a:endParaRPr lang="en-US">
              <a:latin typeface="Source Sans Pro"/>
              <a:ea typeface="Open Sans"/>
              <a:cs typeface="Open Sans"/>
            </a:endParaRPr>
          </a:p>
          <a:p>
            <a:r>
              <a:rPr lang="en-US">
                <a:latin typeface="Source Sans Pro"/>
                <a:ea typeface="Open Sans"/>
                <a:cs typeface="Open Sans"/>
              </a:rPr>
              <a:t>Over 100 attendees each meetup!</a:t>
            </a:r>
            <a:endParaRPr lang="en-US"/>
          </a:p>
          <a:p>
            <a:endParaRPr lang="en-US"/>
          </a:p>
          <a:p>
            <a:r>
              <a:rPr lang="en-US">
                <a:latin typeface="Source Sans Pro"/>
                <a:ea typeface="Open Sans"/>
                <a:cs typeface="Open Sans"/>
              </a:rPr>
              <a:t>School counselors are typical attendees – all are welcome!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5B624-19FD-2664-153A-F949D4DA43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95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B0B8-249C-5BEB-52B2-4037175F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6020"/>
            <a:ext cx="11430000" cy="1325563"/>
          </a:xfrm>
        </p:spPr>
        <p:txBody>
          <a:bodyPr/>
          <a:lstStyle/>
          <a:p>
            <a:r>
              <a:rPr lang="en-US">
                <a:latin typeface="Source Sans Pro SemiBold"/>
                <a:ea typeface="Source Sans Pro SemiBold"/>
              </a:rPr>
              <a:t>Past school counselor topics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0AA51-4D02-F70E-32A7-D8236690B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ource Sans Pro"/>
                <a:ea typeface="Open Sans"/>
                <a:cs typeface="Open Sans"/>
              </a:rPr>
              <a:t>FAFSA </a:t>
            </a:r>
          </a:p>
          <a:p>
            <a:r>
              <a:rPr lang="en-US">
                <a:latin typeface="Source Sans Pro"/>
                <a:ea typeface="Source Sans Pro"/>
                <a:cs typeface="Open Sans"/>
              </a:rPr>
              <a:t>Creative Ways to Reach Your Youngest Learners</a:t>
            </a:r>
          </a:p>
          <a:p>
            <a:r>
              <a:rPr lang="en-US">
                <a:latin typeface="Source Sans Pro"/>
                <a:ea typeface="Source Sans Pro"/>
                <a:cs typeface="Open Sans"/>
              </a:rPr>
              <a:t>Career Exploration for Elementary Schools</a:t>
            </a:r>
          </a:p>
          <a:p>
            <a:r>
              <a:rPr lang="en-US">
                <a:latin typeface="Source Sans Pro"/>
                <a:ea typeface="Source Sans Pro"/>
                <a:cs typeface="Open Sans"/>
              </a:rPr>
              <a:t>School Counselors as Family Engagement Leaders </a:t>
            </a:r>
          </a:p>
          <a:p>
            <a:r>
              <a:rPr lang="en-US">
                <a:latin typeface="Source Sans Pro"/>
                <a:ea typeface="Source Sans Pro"/>
                <a:cs typeface="Open Sans"/>
              </a:rPr>
              <a:t>College Credit Plus</a:t>
            </a:r>
          </a:p>
          <a:p>
            <a:r>
              <a:rPr lang="en-US">
                <a:latin typeface="Source Sans Pro"/>
                <a:ea typeface="Source Sans Pro"/>
                <a:cs typeface="Open Sans"/>
              </a:rPr>
              <a:t>&amp; more!</a:t>
            </a:r>
            <a:endParaRPr lang="en-US">
              <a:ea typeface="Source Sans Pro"/>
            </a:endParaRPr>
          </a:p>
          <a:p>
            <a:endParaRPr lang="en-US">
              <a:ea typeface="Source Sans 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9DD44-D12C-0EE2-71CE-D4FFF2FD74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38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391-5DAD-05F0-CCF0-1320C5B4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urce Sans Pro SemiBold"/>
                <a:ea typeface="Source Sans Pro SemiBold"/>
              </a:rPr>
              <a:t>Future school counselor meetups </a:t>
            </a:r>
            <a:endParaRPr lang="en-US">
              <a:latin typeface="Source Sans Pro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2B374-26FD-28AE-BC4B-0BE94EC7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>
                <a:latin typeface="Source Sans Pro"/>
                <a:ea typeface="Source Sans Pro"/>
                <a:cs typeface="Open Sans"/>
              </a:rPr>
              <a:t>All meetups take place at 11:00am!</a:t>
            </a:r>
          </a:p>
          <a:p>
            <a:pPr lvl="1"/>
            <a:r>
              <a:rPr lang="en-US" sz="2400" b="1">
                <a:latin typeface="Source Sans Pro"/>
                <a:ea typeface="Source Sans Pro"/>
                <a:cs typeface="Open Sans"/>
              </a:rPr>
              <a:t>February 13, 2025:</a:t>
            </a:r>
            <a:r>
              <a:rPr lang="en-US" sz="2400">
                <a:latin typeface="Source Sans Pro"/>
                <a:ea typeface="Source Sans Pro"/>
                <a:cs typeface="Open Sans"/>
              </a:rPr>
              <a:t> Helping Build Resilience in Students that Experienced Trauma</a:t>
            </a:r>
            <a:endParaRPr lang="en-US" sz="2400">
              <a:latin typeface="Open Sans"/>
              <a:ea typeface="Open Sans"/>
              <a:cs typeface="Open Sans"/>
            </a:endParaRPr>
          </a:p>
          <a:p>
            <a:pPr lvl="1"/>
            <a:r>
              <a:rPr lang="en-US" sz="2400" b="1">
                <a:latin typeface="Source Sans Pro"/>
                <a:ea typeface="Source Sans Pro"/>
                <a:cs typeface="Open Sans"/>
              </a:rPr>
              <a:t>February 20, 2025:</a:t>
            </a:r>
            <a:r>
              <a:rPr lang="en-US" sz="2400">
                <a:latin typeface="Source Sans Pro"/>
                <a:ea typeface="Source Sans Pro"/>
                <a:cs typeface="Open Sans"/>
              </a:rPr>
              <a:t> New Honors Diploma</a:t>
            </a:r>
            <a:endParaRPr lang="en-US" sz="2400">
              <a:latin typeface="Source Sans Pro"/>
              <a:ea typeface="Open Sans"/>
              <a:cs typeface="Open Sans"/>
            </a:endParaRPr>
          </a:p>
          <a:p>
            <a:pPr lvl="1"/>
            <a:r>
              <a:rPr lang="en-US" sz="2400" b="1">
                <a:latin typeface="Source Sans Pro"/>
                <a:ea typeface="Open Sans"/>
                <a:cs typeface="Open Sans"/>
              </a:rPr>
              <a:t>TBD:</a:t>
            </a:r>
            <a:r>
              <a:rPr lang="en-US" sz="2400">
                <a:latin typeface="Source Sans Pro"/>
                <a:ea typeface="Open Sans"/>
                <a:cs typeface="Open Sans"/>
              </a:rPr>
              <a:t> Reimagining Education, NCH4/ day-1/ day Blended Learning</a:t>
            </a:r>
          </a:p>
          <a:p>
            <a:pPr lvl="1"/>
            <a:r>
              <a:rPr lang="en-US" sz="2400" b="1">
                <a:latin typeface="Source Sans Pro"/>
                <a:ea typeface="Open Sans"/>
                <a:cs typeface="Open Sans"/>
              </a:rPr>
              <a:t>March 20, 2025: </a:t>
            </a:r>
            <a:r>
              <a:rPr lang="en-US" sz="2400">
                <a:latin typeface="Source Sans Pro"/>
                <a:ea typeface="Open Sans"/>
                <a:cs typeface="Open Sans"/>
              </a:rPr>
              <a:t>AI Tools for School Counselors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03BA9-E07B-7D55-F060-042B2E3EF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7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4E8C423A-8FEB-915E-F8C3-473E9268A4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064" y="1266417"/>
            <a:ext cx="2678963" cy="355199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18C2A37-0698-9EF9-7A82-6E1CE61A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presenters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9CA6F-7D0F-97DD-146D-28D78CB9499C}"/>
              </a:ext>
            </a:extLst>
          </p:cNvPr>
          <p:cNvSpPr txBox="1"/>
          <p:nvPr/>
        </p:nvSpPr>
        <p:spPr>
          <a:xfrm>
            <a:off x="2102964" y="4920342"/>
            <a:ext cx="261257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Sara Watson</a:t>
            </a:r>
          </a:p>
          <a:p>
            <a:pPr algn="ctr"/>
            <a:r>
              <a:rPr lang="en-US" sz="2000"/>
              <a:t>Grants Manager, </a:t>
            </a:r>
          </a:p>
          <a:p>
            <a:pPr algn="ctr"/>
            <a:r>
              <a:rPr lang="en-US" sz="2000"/>
              <a:t>Office of Graduate Success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90944-C453-FDAC-9C87-4BF90A616090}"/>
              </a:ext>
            </a:extLst>
          </p:cNvPr>
          <p:cNvSpPr txBox="1"/>
          <p:nvPr/>
        </p:nvSpPr>
        <p:spPr>
          <a:xfrm>
            <a:off x="6602791" y="4920342"/>
            <a:ext cx="295948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err="1"/>
              <a:t>Hearcel</a:t>
            </a:r>
            <a:r>
              <a:rPr lang="en-US" sz="2000" b="1"/>
              <a:t> Craig Jr.</a:t>
            </a:r>
          </a:p>
          <a:p>
            <a:pPr algn="ctr"/>
            <a:r>
              <a:rPr lang="en-US" sz="2000"/>
              <a:t>School Counselor Liaison, Office of Graduate Success</a:t>
            </a:r>
            <a:endParaRPr lang="en-US" sz="2000">
              <a:ea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01CFE9-0C7B-B132-F2EB-4E8619C57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59" r="8079" b="281"/>
          <a:stretch/>
        </p:blipFill>
        <p:spPr>
          <a:xfrm>
            <a:off x="2055748" y="1278607"/>
            <a:ext cx="2673242" cy="35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69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BC1D-4F76-DF77-7449-9F1E2DCA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79403"/>
            <a:ext cx="11430000" cy="982861"/>
          </a:xfrm>
        </p:spPr>
        <p:txBody>
          <a:bodyPr/>
          <a:lstStyle/>
          <a:p>
            <a:r>
              <a:rPr lang="en-US">
                <a:ea typeface="Source Sans Pro SemiBold"/>
              </a:rPr>
              <a:t>Future topics survey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B7E7D-823D-0013-7973-9BACCE2255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1AE79-627D-2EB2-8109-A38438F5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11" y="1592179"/>
            <a:ext cx="411480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4D7654-2C14-0A1D-4DA0-0C3B601458BC}"/>
              </a:ext>
            </a:extLst>
          </p:cNvPr>
          <p:cNvSpPr txBox="1"/>
          <p:nvPr/>
        </p:nvSpPr>
        <p:spPr>
          <a:xfrm>
            <a:off x="1293394" y="2717131"/>
            <a:ext cx="480260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ea typeface="Source Sans Pro"/>
              </a:rPr>
              <a:t>Stakeholders like yourself guide our meetups - we want to hear from you!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95465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28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9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9AC23-D00D-F2F0-CF59-814A10CD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ea typeface="Source Sans Pro SemiBold"/>
              </a:rPr>
              <a:t>Office of graduate success: communities of practice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F6FCBE-F126-C1EF-1487-AF404C5C58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65948" y="1902663"/>
            <a:ext cx="7354635" cy="197367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5AF07-2B50-1DB4-D0F4-73DFD6A9E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 descr="School Counselor Meetup web banner">
            <a:extLst>
              <a:ext uri="{FF2B5EF4-FFF2-40B4-BE49-F238E27FC236}">
                <a16:creationId xmlns:a16="http://schemas.microsoft.com/office/drawing/2014/main" id="{5F75B2B3-D149-0A16-E217-6900EF47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947" y="4692430"/>
            <a:ext cx="7359316" cy="7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7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288186A-5BC4-6F5A-C6A3-BB200349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/>
              <a:t>Career readiness supports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B9F64-8D9A-1862-454B-9E7A14DFB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do you support students in career connected learning through after school programs?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ource Sans Pro"/>
                <a:ea typeface="Open Sans"/>
                <a:cs typeface="Open Sans"/>
              </a:rPr>
              <a:t>What do you need in order to be able to support students in career connected after school activities?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463AFC-F395-854C-3F66-D45F892C6A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C6EB7A-6338-7290-459A-5EB257B7CE8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31998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00AB73-9BC4-4128-F62F-8ED39E7A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70618"/>
            <a:ext cx="11430000" cy="982861"/>
          </a:xfrm>
        </p:spPr>
        <p:txBody>
          <a:bodyPr/>
          <a:lstStyle/>
          <a:p>
            <a:r>
              <a:rPr lang="en-US"/>
              <a:t>Career readiness leaders network meetups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6E974F-EA01-0479-8223-D1B3E0EE35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2008683"/>
            <a:ext cx="6339047" cy="3687268"/>
          </a:xfrm>
        </p:spPr>
        <p:txBody>
          <a:bodyPr/>
          <a:lstStyle/>
          <a:p>
            <a:r>
              <a:rPr lang="en-US" b="0" i="0">
                <a:solidFill>
                  <a:srgbClr val="4A4A4A"/>
                </a:solidFill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  <a:t>These meetups connect leaders across the state to discuss and share best practices for engaging students in career-connected education and advising.</a:t>
            </a:r>
            <a:endParaRPr lang="en-US"/>
          </a:p>
          <a:p>
            <a:endParaRPr lang="en-US"/>
          </a:p>
          <a:p>
            <a:r>
              <a:rPr lang="en-US"/>
              <a:t>Hosted virtually on the second Tuesday of each month 2:30-3:30pm.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7B226-B80A-0072-B69F-FE95517B48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348D7A-C35E-435E-10B6-761A0FF5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258" y="2123573"/>
            <a:ext cx="3473116" cy="34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49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C5BF9C-9AE4-7F83-6F47-AC49C796C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ue and black sign&#10;&#10;Description automatically generated">
            <a:extLst>
              <a:ext uri="{FF2B5EF4-FFF2-40B4-BE49-F238E27FC236}">
                <a16:creationId xmlns:a16="http://schemas.microsoft.com/office/drawing/2014/main" id="{8E9A88ED-F0B6-B30B-5288-DD49D523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454" y="1184264"/>
            <a:ext cx="7772400" cy="2244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A204DE-9E9F-832F-BAB0-4B14081AF65F}"/>
              </a:ext>
            </a:extLst>
          </p:cNvPr>
          <p:cNvSpPr txBox="1"/>
          <p:nvPr/>
        </p:nvSpPr>
        <p:spPr>
          <a:xfrm>
            <a:off x="5304397" y="3261737"/>
            <a:ext cx="31025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err="1">
                <a:solidFill>
                  <a:srgbClr val="0000FF"/>
                </a:solidFill>
                <a:latin typeface="Montserrat Medium" panose="00000600000000000000" pitchFamily="2" charset="0"/>
              </a:rPr>
              <a:t>techcorps.org</a:t>
            </a:r>
            <a:r>
              <a:rPr lang="en-US" sz="1400">
                <a:solidFill>
                  <a:srgbClr val="0000FF"/>
                </a:solidFill>
                <a:latin typeface="Montserrat Medium" panose="00000600000000000000" pitchFamily="2" charset="0"/>
              </a:rPr>
              <a:t> </a:t>
            </a:r>
            <a:r>
              <a:rPr lang="en-US" sz="1400">
                <a:latin typeface="Montserrat Medium" panose="00000600000000000000" pitchFamily="2" charset="0"/>
              </a:rPr>
              <a:t>| </a:t>
            </a:r>
            <a:r>
              <a:rPr lang="en-US" sz="1400">
                <a:solidFill>
                  <a:srgbClr val="0000FF"/>
                </a:solidFill>
                <a:latin typeface="Montserrat Medium" panose="00000600000000000000" pitchFamily="2" charset="0"/>
              </a:rPr>
              <a:t>@</a:t>
            </a:r>
            <a:r>
              <a:rPr lang="en-US" sz="1400" err="1">
                <a:solidFill>
                  <a:srgbClr val="0000FF"/>
                </a:solidFill>
                <a:latin typeface="Montserrat Medium" panose="00000600000000000000" pitchFamily="2" charset="0"/>
              </a:rPr>
              <a:t>techcorpsus</a:t>
            </a:r>
            <a:endParaRPr lang="en-US" sz="1400">
              <a:solidFill>
                <a:srgbClr val="0000FF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5" name="Picture 4" descr="A blue square with white letter f&#10;&#10;Description automatically generated">
            <a:extLst>
              <a:ext uri="{FF2B5EF4-FFF2-40B4-BE49-F238E27FC236}">
                <a16:creationId xmlns:a16="http://schemas.microsoft.com/office/drawing/2014/main" id="{827B5DCA-401E-01DA-174E-A520DC439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196" y="2790765"/>
            <a:ext cx="470972" cy="470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E384B-7A8A-C2AC-02F3-BB2ACDE0F2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90490" y="2790765"/>
            <a:ext cx="469234" cy="470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D42DF-C52C-9F78-EC41-65FD599490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21046" y="2792503"/>
            <a:ext cx="469234" cy="469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A7495-29CB-114B-BBC2-2DCB4A06BC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51602" y="2792503"/>
            <a:ext cx="469234" cy="469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F6930-AFF2-BC35-125D-05796263DA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79354" y="2792503"/>
            <a:ext cx="469234" cy="469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D72D5D-539E-320F-5AB6-7C3B1658A8CB}"/>
              </a:ext>
            </a:extLst>
          </p:cNvPr>
          <p:cNvSpPr txBox="1"/>
          <p:nvPr/>
        </p:nvSpPr>
        <p:spPr>
          <a:xfrm>
            <a:off x="-3986" y="4144963"/>
            <a:ext cx="1218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Montserrat Medium" pitchFamily="2" charset="77"/>
              </a:rPr>
              <a:t>Carla Easley</a:t>
            </a:r>
          </a:p>
          <a:p>
            <a:pPr algn="ctr"/>
            <a:r>
              <a:rPr lang="en-US" sz="4400">
                <a:solidFill>
                  <a:srgbClr val="0000FF"/>
                </a:solidFill>
                <a:latin typeface="Montserrat Medium" pitchFamily="2" charset="77"/>
              </a:rPr>
              <a:t>Chief Operating Officer</a:t>
            </a:r>
          </a:p>
        </p:txBody>
      </p:sp>
    </p:spTree>
    <p:extLst>
      <p:ext uri="{BB962C8B-B14F-4D97-AF65-F5344CB8AC3E}">
        <p14:creationId xmlns:p14="http://schemas.microsoft.com/office/powerpoint/2010/main" val="260606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119933" y="80100"/>
            <a:ext cx="11256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 CORPS believes that all students should have access to </a:t>
            </a:r>
            <a:br>
              <a:rPr lang="en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high-quality, career-connected, learning experiences.</a:t>
            </a:r>
            <a:endParaRPr sz="24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1600"/>
              </a:spcBef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409767" y="4190233"/>
            <a:ext cx="2994000" cy="8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">
                <a:latin typeface="Montserrat Medium"/>
                <a:ea typeface="Montserrat Medium"/>
                <a:cs typeface="Montserrat Medium"/>
                <a:sym typeface="Montserrat Medium"/>
              </a:rPr>
              <a:t>Students make connections between technology and educational and career pathways.</a:t>
            </a:r>
            <a:endParaRPr sz="1333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996967" y="5816400"/>
            <a:ext cx="3284400" cy="115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" sz="1333">
                <a:latin typeface="Montserrat Medium"/>
                <a:ea typeface="Montserrat Medium"/>
                <a:cs typeface="Montserrat Medium"/>
                <a:sym typeface="Montserrat Medium"/>
              </a:rPr>
              <a:t>Programming is delivered in safe and supportive learning environments.</a:t>
            </a:r>
            <a:endParaRPr sz="1333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041067" y="4035034"/>
            <a:ext cx="2863200" cy="1394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" sz="1333">
                <a:latin typeface="Montserrat Medium"/>
                <a:ea typeface="Montserrat Medium"/>
                <a:cs typeface="Montserrat Medium"/>
                <a:sym typeface="Montserrat Medium"/>
              </a:rPr>
              <a:t>Professional development for educators ensures program instruction is connected to student learning.</a:t>
            </a:r>
            <a:endParaRPr sz="1333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8376733" y="5753333"/>
            <a:ext cx="4000000" cy="115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" sz="1333">
                <a:latin typeface="Montserrat Medium"/>
                <a:ea typeface="Montserrat Medium"/>
                <a:cs typeface="Montserrat Medium"/>
                <a:sym typeface="Montserrat Medium"/>
              </a:rPr>
              <a:t>Students graduate high school </a:t>
            </a:r>
            <a:br>
              <a:rPr lang="en" sz="1333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333">
                <a:latin typeface="Montserrat Medium"/>
                <a:ea typeface="Montserrat Medium"/>
                <a:cs typeface="Montserrat Medium"/>
                <a:sym typeface="Montserrat Medium"/>
              </a:rPr>
              <a:t>prepared to pursue technology degrees and careers.</a:t>
            </a:r>
            <a:endParaRPr sz="1333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5512000" y="904800"/>
            <a:ext cx="6680000" cy="50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2133" b="1">
                <a:latin typeface="Montserrat"/>
                <a:ea typeface="Montserrat"/>
                <a:cs typeface="Montserrat"/>
                <a:sym typeface="Montserrat"/>
              </a:rPr>
              <a:t>TECH CORPS incorporates best practices in career-connected learning to prepare students for success after high school.</a:t>
            </a:r>
            <a:endParaRPr sz="2133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5373667" y="2122633"/>
            <a:ext cx="6680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indent="-405543">
              <a:spcBef>
                <a:spcPts val="1333"/>
              </a:spcBef>
              <a:buClr>
                <a:srgbClr val="000000"/>
              </a:buClr>
              <a:buSzPct val="100000"/>
              <a:buFont typeface="Montserrat Medium"/>
              <a:buChar char="●"/>
            </a:pPr>
            <a:r>
              <a:rPr lang="en" sz="18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Industry-Informed Learning:</a:t>
            </a:r>
            <a:r>
              <a:rPr lang="en" sz="186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Lessons are enhanced with real-world insights from industry experts.</a:t>
            </a:r>
            <a:endParaRPr sz="1867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5543">
              <a:spcBef>
                <a:spcPts val="1600"/>
              </a:spcBef>
              <a:buClr>
                <a:srgbClr val="000000"/>
              </a:buClr>
              <a:buSzPct val="100000"/>
              <a:buFont typeface="Montserrat Medium"/>
              <a:buChar char="●"/>
            </a:pPr>
            <a:r>
              <a:rPr lang="en" sz="18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Hands-On Experiences:</a:t>
            </a:r>
            <a:r>
              <a:rPr lang="en" sz="186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Students gain practical skills through simulated work environments and projects.</a:t>
            </a:r>
            <a:endParaRPr sz="1867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5543">
              <a:spcBef>
                <a:spcPts val="1333"/>
              </a:spcBef>
              <a:buClr>
                <a:srgbClr val="000000"/>
              </a:buClr>
              <a:buSzPct val="100000"/>
              <a:buFont typeface="Montserrat Medium"/>
              <a:buChar char="●"/>
            </a:pPr>
            <a:r>
              <a:rPr lang="en" sz="18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Networking:</a:t>
            </a:r>
            <a:r>
              <a:rPr lang="en" sz="186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Students connect with technology professionals who provide guidance and inspiration.</a:t>
            </a:r>
            <a:endParaRPr sz="1867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5543">
              <a:spcBef>
                <a:spcPts val="1333"/>
              </a:spcBef>
              <a:buClr>
                <a:srgbClr val="000000"/>
              </a:buClr>
              <a:buSzPct val="100000"/>
              <a:buFont typeface="Montserrat Medium"/>
              <a:buChar char="●"/>
            </a:pPr>
            <a:r>
              <a:rPr lang="en" sz="18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Industry-Recognized Credentials:</a:t>
            </a:r>
            <a:r>
              <a:rPr lang="en" sz="186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Students can earn valuable certifications to boost their career prospects.</a:t>
            </a:r>
            <a:endParaRPr sz="1867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5543">
              <a:spcBef>
                <a:spcPts val="1333"/>
              </a:spcBef>
              <a:buClr>
                <a:srgbClr val="000000"/>
              </a:buClr>
              <a:buSzPct val="100000"/>
              <a:buFont typeface="Montserrat Medium"/>
              <a:buChar char="●"/>
            </a:pPr>
            <a:r>
              <a:rPr lang="en" sz="18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Inclusive Environments:</a:t>
            </a:r>
            <a:r>
              <a:rPr lang="en" sz="186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Programs are designed to be accessible and equitable for all students.</a:t>
            </a:r>
            <a:endParaRPr sz="1867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405543">
              <a:spcBef>
                <a:spcPts val="1333"/>
              </a:spcBef>
              <a:buClr>
                <a:srgbClr val="000000"/>
              </a:buClr>
              <a:buSzPct val="100000"/>
              <a:buFont typeface="Montserrat Medium"/>
              <a:buChar char="●"/>
            </a:pPr>
            <a:r>
              <a:rPr lang="en" sz="18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Paid Opportunities:</a:t>
            </a:r>
            <a:r>
              <a:rPr lang="en" sz="186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Students gain valuable work experience while earning financial compensation.</a:t>
            </a:r>
            <a:endParaRPr sz="1867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eart of it All Deck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DEW Heart of it All Template" id="{79F7821D-C823-4EE5-8A2F-08604C83BF42}" vid="{38171F1C-E920-4420-83A3-4C0B01F0663F}"/>
    </a:ext>
  </a:extLst>
</a:theme>
</file>

<file path=ppt/theme/theme2.xml><?xml version="1.0" encoding="utf-8"?>
<a:theme xmlns:a="http://schemas.openxmlformats.org/drawingml/2006/main" name="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DEW Heart of it All Template" id="{79F7821D-C823-4EE5-8A2F-08604C83BF42}" vid="{5AF7BCCB-DF2E-41E0-8B08-1478B26CED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85C22B544184687623DD4695EBCC5" ma:contentTypeVersion="16" ma:contentTypeDescription="Create a new document." ma:contentTypeScope="" ma:versionID="60db22334ca1ed5ab6bc67d26d07e6f1">
  <xsd:schema xmlns:xsd="http://www.w3.org/2001/XMLSchema" xmlns:xs="http://www.w3.org/2001/XMLSchema" xmlns:p="http://schemas.microsoft.com/office/2006/metadata/properties" xmlns:ns2="4d732513-293e-4dce-b762-8588f43b2e5c" xmlns:ns3="e555b6a2-ad6a-40a5-9a71-80b78a277679" xmlns:ns4="06a0b0f5-ab3f-4382-8730-459fb424e421" targetNamespace="http://schemas.microsoft.com/office/2006/metadata/properties" ma:root="true" ma:fieldsID="9646f9877539f0f3769a9f71fd52ca20" ns2:_="" ns3:_="" ns4:_="">
    <xsd:import namespace="4d732513-293e-4dce-b762-8588f43b2e5c"/>
    <xsd:import namespace="e555b6a2-ad6a-40a5-9a71-80b78a277679"/>
    <xsd:import namespace="06a0b0f5-ab3f-4382-8730-459fb424e4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32513-293e-4dce-b762-8588f43b2e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5b6a2-ad6a-40a5-9a71-80b78a277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0b0f5-ab3f-4382-8730-459fb424e42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965d2a4-0eda-45c8-92e8-33d6e4b261db}" ma:internalName="TaxCatchAll" ma:showField="CatchAllData" ma:web="e555b6a2-ad6a-40a5-9a71-80b78a277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a0b0f5-ab3f-4382-8730-459fb424e421" xsi:nil="true"/>
    <lcf76f155ced4ddcb4097134ff3c332f xmlns="4d732513-293e-4dce-b762-8588f43b2e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360C12-CB4A-4572-A424-E960CA3990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A0BA87-4C70-4E3A-A005-0612DB564C4E}">
  <ds:schemaRefs>
    <ds:schemaRef ds:uri="06a0b0f5-ab3f-4382-8730-459fb424e421"/>
    <ds:schemaRef ds:uri="4d732513-293e-4dce-b762-8588f43b2e5c"/>
    <ds:schemaRef ds:uri="e555b6a2-ad6a-40a5-9a71-80b78a2776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D1CD16D-1598-4B65-9A1F-31D7D245A177}">
  <ds:schemaRefs>
    <ds:schemaRef ds:uri="06a0b0f5-ab3f-4382-8730-459fb424e421"/>
    <ds:schemaRef ds:uri="4d732513-293e-4dce-b762-8588f43b2e5c"/>
    <ds:schemaRef ds:uri="e555b6a2-ad6a-40a5-9a71-80b78a2776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DEW Heart of it All Template (5)</Template>
  <Application>Microsoft Office PowerPoint</Application>
  <PresentationFormat>Widescreen</PresentationFormat>
  <Slides>32</Slides>
  <Notes>12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Heart of it All Deck</vt:lpstr>
      <vt:lpstr>Opening and Closing Slides</vt:lpstr>
      <vt:lpstr>Office Theme</vt:lpstr>
      <vt:lpstr>PowerPoint Presentation</vt:lpstr>
      <vt:lpstr>2025 Out of school time conference</vt:lpstr>
      <vt:lpstr>Today’s presenters</vt:lpstr>
      <vt:lpstr>Office of graduate success: communities of practice</vt:lpstr>
      <vt:lpstr>Career readiness supports</vt:lpstr>
      <vt:lpstr>Career readiness leaders network meetups</vt:lpstr>
      <vt:lpstr>PowerPoint Presentation</vt:lpstr>
      <vt:lpstr>TECH CORPS believes that all students should have access to  high-quality, career-connected, learning experiences. </vt:lpstr>
      <vt:lpstr>TECH CORPS incorporates best practices in career-connected learning to prepare students for success after high school.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readiness leaders network meetups</vt:lpstr>
      <vt:lpstr>History of Career readiness leaders network meetups </vt:lpstr>
      <vt:lpstr>Ohio department of education and workforce  Network Leads</vt:lpstr>
      <vt:lpstr>Network Leads from across the state</vt:lpstr>
      <vt:lpstr>2025 Meetup Schedule and topics</vt:lpstr>
      <vt:lpstr>March in person sign up</vt:lpstr>
      <vt:lpstr>Openspace</vt:lpstr>
      <vt:lpstr>Career connections GovDelivery</vt:lpstr>
      <vt:lpstr>School counselor supports</vt:lpstr>
      <vt:lpstr>School Counselor Supports </vt:lpstr>
      <vt:lpstr>History of school counselor meetups</vt:lpstr>
      <vt:lpstr>Past school counselor topics </vt:lpstr>
      <vt:lpstr>Future school counselor meetups </vt:lpstr>
      <vt:lpstr>Future topics survey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Watson, Sara</dc:creator>
  <cp:keywords/>
  <dc:description/>
  <cp:revision>1</cp:revision>
  <cp:lastPrinted>2023-06-01T12:39:21Z</cp:lastPrinted>
  <dcterms:created xsi:type="dcterms:W3CDTF">2025-01-27T18:40:28Z</dcterms:created>
  <dcterms:modified xsi:type="dcterms:W3CDTF">2025-02-10T18:15:16Z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0x010100D8885C22B544184687623DD4695EBCC5</vt:lpwstr>
  </property>
  <property fmtid="{D5CDD505-2E9C-101B-9397-08002B2CF9AE}" pid="3" name="MediaServiceImageTags">
    <vt:lpwstr/>
  </property>
</Properties>
</file>